
<file path=[Content_Types].xml><?xml version="1.0" encoding="utf-8"?>
<Types xmlns="http://schemas.openxmlformats.org/package/2006/content-types">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_rels/slideMaster1.xml.rels" ContentType="application/vnd.openxmlformats-package.relationships+xml"/>
  <Override PartName="/ppt/theme/theme1.xml" ContentType="application/vnd.openxmlformats-officedocument.theme+xml"/>
  <Override PartName="/ppt/slideLayouts/slideLayout9.xml" ContentType="application/vnd.openxmlformats-officedocument.presentationml.slideLayout+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_rels/slideLayout9.xml.rels" ContentType="application/vnd.openxmlformats-package.relationships+xml"/>
  <Override PartName="/ppt/slideLayouts/_rels/slideLayout1.xml.rels" ContentType="application/vnd.openxmlformats-package.relationships+xml"/>
  <Override PartName="/ppt/slideLayouts/_rels/slideLayout2.xml.rels" ContentType="application/vnd.openxmlformats-package.relationships+xml"/>
  <Override PartName="/ppt/slideLayouts/_rels/slideLayout3.xml.rels" ContentType="application/vnd.openxmlformats-package.relationships+xml"/>
  <Override PartName="/ppt/slideLayouts/_rels/slideLayout4.xml.rels" ContentType="application/vnd.openxmlformats-package.relationships+xml"/>
  <Override PartName="/ppt/slideLayouts/_rels/slideLayout5.xml.rels" ContentType="application/vnd.openxmlformats-package.relationships+xml"/>
  <Override PartName="/ppt/slideLayouts/_rels/slideLayout6.xml.rels" ContentType="application/vnd.openxmlformats-package.relationships+xml"/>
  <Override PartName="/ppt/slideLayouts/_rels/slideLayout7.xml.rels" ContentType="application/vnd.openxmlformats-package.relationships+xml"/>
  <Override PartName="/ppt/slideLayouts/_rels/slideLayout8.xml.rels" ContentType="application/vnd.openxmlformats-package.relationships+xml"/>
  <Override PartName="/ppt/slideLayouts/_rels/slideLayout10.xml.rels" ContentType="application/vnd.openxmlformats-package.relationships+xml"/>
  <Override PartName="/ppt/slideLayouts/_rels/slideLayout11.xml.rels" ContentType="application/vnd.openxmlformats-package.relationships+xml"/>
  <Override PartName="/ppt/slideLayouts/_rels/slideLayout12.xml.rels" ContentType="application/vnd.openxmlformats-package.relationships+xml"/>
  <Override PartName="/ppt/_rels/presentation.xml.rels" ContentType="application/vnd.openxmlformats-package.relationships+xml"/>
  <Override PartName="/ppt/slides/slide9.xml" ContentType="application/vnd.openxmlformats-officedocument.presentationml.slide+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_rels/slide9.xml.rels" ContentType="application/vnd.openxmlformats-package.relationships+xml"/>
  <Override PartName="/ppt/slides/_rels/slide1.xml.rels" ContentType="application/vnd.openxmlformats-package.relationships+xml"/>
  <Override PartName="/ppt/slides/_rels/slide2.xml.rels" ContentType="application/vnd.openxmlformats-package.relationships+xml"/>
  <Override PartName="/ppt/slides/_rels/slide3.xml.rels" ContentType="application/vnd.openxmlformats-package.relationships+xml"/>
  <Override PartName="/ppt/slides/_rels/slide4.xml.rels" ContentType="application/vnd.openxmlformats-package.relationships+xml"/>
  <Override PartName="/ppt/slides/_rels/slide5.xml.rels" ContentType="application/vnd.openxmlformats-package.relationships+xml"/>
  <Override PartName="/ppt/slides/_rels/slide6.xml.rels" ContentType="application/vnd.openxmlformats-package.relationships+xml"/>
  <Override PartName="/ppt/slides/_rels/slide7.xml.rels" ContentType="application/vnd.openxmlformats-package.relationships+xml"/>
  <Override PartName="/ppt/slides/_rels/slide8.xml.rels" ContentType="application/vnd.openxmlformats-package.relationships+xml"/>
  <Override PartName="/ppt/slides/_rels/slide10.xml.rels" ContentType="application/vnd.openxmlformats-package.relationships+xml"/>
  <Override PartName="/ppt/slides/_rels/slide11.xml.rels" ContentType="application/vnd.openxmlformats-package.relationships+xml"/>
  <Override PartName="/ppt/slides/_rels/slide12.xml.rels" ContentType="application/vnd.openxmlformats-package.relationships+xml"/>
  <Override PartName="/ppt/media/image3.png" ContentType="image/png"/>
  <Override PartName="/ppt/media/image1.jpeg" ContentType="image/jpeg"/>
  <Override PartName="/ppt/media/image2.png" ContentType="image/png"/>
  <Override PartName="/ppt/media/image4.png" ContentType="image/png"/>
  <Override PartName="/ppt/media/image5.png" ContentType="image/png"/>
  <Override PartName="/ppt/media/image6.png" ContentType="image/png"/>
  <Override PartName="/ppt/media/image7.png" ContentType="image/png"/>
  <Override PartName="/ppt/media/image8.png" ContentType="image/png"/>
  <Override PartName="/ppt/media/image9.png" ContentType="image/png"/>
  <Override PartName="/ppt/media/image10.png" ContentType="image/png"/>
  <Override PartName="/ppt/media/image11.jpeg" ContentType="image/jpeg"/>
  <Override PartName="/ppt/media/image12.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Lst>
  <p:sldSz cx="10080625" cy="7559675"/>
  <p:notesSz cx="7772400" cy="100584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504000" y="301320"/>
            <a:ext cx="9072000" cy="1261800"/>
          </a:xfrm>
          <a:prstGeom prst="rect">
            <a:avLst/>
          </a:prstGeom>
        </p:spPr>
        <p:txBody>
          <a:bodyPr lIns="0" rIns="0" tIns="0" bIns="0" anchor="ctr"/>
          <a:p>
            <a:pPr algn="ctr"/>
            <a:endParaRPr b="0" lang="en-CA" sz="4400" spc="-1" strike="noStrike">
              <a:latin typeface="Arial"/>
            </a:endParaRPr>
          </a:p>
        </p:txBody>
      </p:sp>
      <p:sp>
        <p:nvSpPr>
          <p:cNvPr id="27" name="PlaceHolder 2"/>
          <p:cNvSpPr>
            <a:spLocks noGrp="1"/>
          </p:cNvSpPr>
          <p:nvPr>
            <p:ph type="body"/>
          </p:nvPr>
        </p:nvSpPr>
        <p:spPr>
          <a:xfrm>
            <a:off x="504000" y="1768680"/>
            <a:ext cx="9072000" cy="2090880"/>
          </a:xfrm>
          <a:prstGeom prst="rect">
            <a:avLst/>
          </a:prstGeom>
        </p:spPr>
        <p:txBody>
          <a:bodyPr lIns="0" rIns="0" tIns="0" bIns="0">
            <a:normAutofit/>
          </a:bodyPr>
          <a:p>
            <a:endParaRPr b="0" lang="en-CA" sz="3200" spc="-1" strike="noStrike">
              <a:latin typeface="Arial"/>
            </a:endParaRPr>
          </a:p>
        </p:txBody>
      </p:sp>
      <p:sp>
        <p:nvSpPr>
          <p:cNvPr id="28" name="PlaceHolder 3"/>
          <p:cNvSpPr>
            <a:spLocks noGrp="1"/>
          </p:cNvSpPr>
          <p:nvPr>
            <p:ph type="body"/>
          </p:nvPr>
        </p:nvSpPr>
        <p:spPr>
          <a:xfrm>
            <a:off x="504000" y="4058640"/>
            <a:ext cx="9072000" cy="2090880"/>
          </a:xfrm>
          <a:prstGeom prst="rect">
            <a:avLst/>
          </a:prstGeom>
        </p:spPr>
        <p:txBody>
          <a:bodyPr lIns="0" rIns="0" tIns="0" bIns="0">
            <a:normAutofit/>
          </a:bodyPr>
          <a:p>
            <a:endParaRPr b="0" lang="en-CA" sz="3200" spc="-1" strike="noStrike">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504000" y="301320"/>
            <a:ext cx="9072000" cy="1261800"/>
          </a:xfrm>
          <a:prstGeom prst="rect">
            <a:avLst/>
          </a:prstGeom>
        </p:spPr>
        <p:txBody>
          <a:bodyPr lIns="0" rIns="0" tIns="0" bIns="0" anchor="ctr"/>
          <a:p>
            <a:pPr algn="ctr"/>
            <a:endParaRPr b="0" lang="en-CA" sz="4400" spc="-1" strike="noStrike">
              <a:latin typeface="Arial"/>
            </a:endParaRPr>
          </a:p>
        </p:txBody>
      </p:sp>
      <p:sp>
        <p:nvSpPr>
          <p:cNvPr id="30" name="PlaceHolder 2"/>
          <p:cNvSpPr>
            <a:spLocks noGrp="1"/>
          </p:cNvSpPr>
          <p:nvPr>
            <p:ph type="body"/>
          </p:nvPr>
        </p:nvSpPr>
        <p:spPr>
          <a:xfrm>
            <a:off x="504000" y="1768680"/>
            <a:ext cx="4426920" cy="2090880"/>
          </a:xfrm>
          <a:prstGeom prst="rect">
            <a:avLst/>
          </a:prstGeom>
        </p:spPr>
        <p:txBody>
          <a:bodyPr lIns="0" rIns="0" tIns="0" bIns="0">
            <a:normAutofit/>
          </a:bodyPr>
          <a:p>
            <a:endParaRPr b="0" lang="en-CA" sz="3200" spc="-1" strike="noStrike">
              <a:latin typeface="Arial"/>
            </a:endParaRPr>
          </a:p>
        </p:txBody>
      </p:sp>
      <p:sp>
        <p:nvSpPr>
          <p:cNvPr id="31" name="PlaceHolder 3"/>
          <p:cNvSpPr>
            <a:spLocks noGrp="1"/>
          </p:cNvSpPr>
          <p:nvPr>
            <p:ph type="body"/>
          </p:nvPr>
        </p:nvSpPr>
        <p:spPr>
          <a:xfrm>
            <a:off x="5152680" y="1768680"/>
            <a:ext cx="4426920" cy="2090880"/>
          </a:xfrm>
          <a:prstGeom prst="rect">
            <a:avLst/>
          </a:prstGeom>
        </p:spPr>
        <p:txBody>
          <a:bodyPr lIns="0" rIns="0" tIns="0" bIns="0">
            <a:normAutofit/>
          </a:bodyPr>
          <a:p>
            <a:endParaRPr b="0" lang="en-CA" sz="3200" spc="-1" strike="noStrike">
              <a:latin typeface="Arial"/>
            </a:endParaRPr>
          </a:p>
        </p:txBody>
      </p:sp>
      <p:sp>
        <p:nvSpPr>
          <p:cNvPr id="32" name="PlaceHolder 4"/>
          <p:cNvSpPr>
            <a:spLocks noGrp="1"/>
          </p:cNvSpPr>
          <p:nvPr>
            <p:ph type="body"/>
          </p:nvPr>
        </p:nvSpPr>
        <p:spPr>
          <a:xfrm>
            <a:off x="5152680" y="4058640"/>
            <a:ext cx="4426920" cy="2090880"/>
          </a:xfrm>
          <a:prstGeom prst="rect">
            <a:avLst/>
          </a:prstGeom>
        </p:spPr>
        <p:txBody>
          <a:bodyPr lIns="0" rIns="0" tIns="0" bIns="0">
            <a:normAutofit/>
          </a:bodyPr>
          <a:p>
            <a:endParaRPr b="0" lang="en-CA" sz="3200" spc="-1" strike="noStrike">
              <a:latin typeface="Arial"/>
            </a:endParaRPr>
          </a:p>
        </p:txBody>
      </p:sp>
      <p:sp>
        <p:nvSpPr>
          <p:cNvPr id="33" name="PlaceHolder 5"/>
          <p:cNvSpPr>
            <a:spLocks noGrp="1"/>
          </p:cNvSpPr>
          <p:nvPr>
            <p:ph type="body"/>
          </p:nvPr>
        </p:nvSpPr>
        <p:spPr>
          <a:xfrm>
            <a:off x="504000" y="4058640"/>
            <a:ext cx="4426920" cy="2090880"/>
          </a:xfrm>
          <a:prstGeom prst="rect">
            <a:avLst/>
          </a:prstGeom>
        </p:spPr>
        <p:txBody>
          <a:bodyPr lIns="0" rIns="0" tIns="0" bIns="0">
            <a:normAutofit/>
          </a:bodyPr>
          <a:p>
            <a:endParaRPr b="0" lang="en-CA" sz="3200" spc="-1" strike="noStrike">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504000" y="301320"/>
            <a:ext cx="9072000" cy="1261800"/>
          </a:xfrm>
          <a:prstGeom prst="rect">
            <a:avLst/>
          </a:prstGeom>
        </p:spPr>
        <p:txBody>
          <a:bodyPr lIns="0" rIns="0" tIns="0" bIns="0" anchor="ctr"/>
          <a:p>
            <a:pPr algn="ctr"/>
            <a:endParaRPr b="0" lang="en-CA" sz="4400" spc="-1" strike="noStrike">
              <a:latin typeface="Arial"/>
            </a:endParaRPr>
          </a:p>
        </p:txBody>
      </p:sp>
      <p:sp>
        <p:nvSpPr>
          <p:cNvPr id="35" name="PlaceHolder 2"/>
          <p:cNvSpPr>
            <a:spLocks noGrp="1"/>
          </p:cNvSpPr>
          <p:nvPr>
            <p:ph type="body"/>
          </p:nvPr>
        </p:nvSpPr>
        <p:spPr>
          <a:xfrm>
            <a:off x="504000" y="1768680"/>
            <a:ext cx="2921040" cy="2090880"/>
          </a:xfrm>
          <a:prstGeom prst="rect">
            <a:avLst/>
          </a:prstGeom>
        </p:spPr>
        <p:txBody>
          <a:bodyPr lIns="0" rIns="0" tIns="0" bIns="0">
            <a:normAutofit/>
          </a:bodyPr>
          <a:p>
            <a:endParaRPr b="0" lang="en-CA" sz="3200" spc="-1" strike="noStrike">
              <a:latin typeface="Arial"/>
            </a:endParaRPr>
          </a:p>
        </p:txBody>
      </p:sp>
      <p:sp>
        <p:nvSpPr>
          <p:cNvPr id="36" name="PlaceHolder 3"/>
          <p:cNvSpPr>
            <a:spLocks noGrp="1"/>
          </p:cNvSpPr>
          <p:nvPr>
            <p:ph type="body"/>
          </p:nvPr>
        </p:nvSpPr>
        <p:spPr>
          <a:xfrm>
            <a:off x="3571560" y="1768680"/>
            <a:ext cx="2921040" cy="2090880"/>
          </a:xfrm>
          <a:prstGeom prst="rect">
            <a:avLst/>
          </a:prstGeom>
        </p:spPr>
        <p:txBody>
          <a:bodyPr lIns="0" rIns="0" tIns="0" bIns="0">
            <a:normAutofit/>
          </a:bodyPr>
          <a:p>
            <a:endParaRPr b="0" lang="en-CA" sz="3200" spc="-1" strike="noStrike">
              <a:latin typeface="Arial"/>
            </a:endParaRPr>
          </a:p>
        </p:txBody>
      </p:sp>
      <p:sp>
        <p:nvSpPr>
          <p:cNvPr id="37" name="PlaceHolder 4"/>
          <p:cNvSpPr>
            <a:spLocks noGrp="1"/>
          </p:cNvSpPr>
          <p:nvPr>
            <p:ph type="body"/>
          </p:nvPr>
        </p:nvSpPr>
        <p:spPr>
          <a:xfrm>
            <a:off x="6639120" y="1768680"/>
            <a:ext cx="2921040" cy="2090880"/>
          </a:xfrm>
          <a:prstGeom prst="rect">
            <a:avLst/>
          </a:prstGeom>
        </p:spPr>
        <p:txBody>
          <a:bodyPr lIns="0" rIns="0" tIns="0" bIns="0">
            <a:normAutofit/>
          </a:bodyPr>
          <a:p>
            <a:endParaRPr b="0" lang="en-CA" sz="3200" spc="-1" strike="noStrike">
              <a:latin typeface="Arial"/>
            </a:endParaRPr>
          </a:p>
        </p:txBody>
      </p:sp>
      <p:sp>
        <p:nvSpPr>
          <p:cNvPr id="38" name="PlaceHolder 5"/>
          <p:cNvSpPr>
            <a:spLocks noGrp="1"/>
          </p:cNvSpPr>
          <p:nvPr>
            <p:ph type="body"/>
          </p:nvPr>
        </p:nvSpPr>
        <p:spPr>
          <a:xfrm>
            <a:off x="6639120" y="4058640"/>
            <a:ext cx="2921040" cy="2090880"/>
          </a:xfrm>
          <a:prstGeom prst="rect">
            <a:avLst/>
          </a:prstGeom>
        </p:spPr>
        <p:txBody>
          <a:bodyPr lIns="0" rIns="0" tIns="0" bIns="0">
            <a:normAutofit/>
          </a:bodyPr>
          <a:p>
            <a:endParaRPr b="0" lang="en-CA" sz="3200" spc="-1" strike="noStrike">
              <a:latin typeface="Arial"/>
            </a:endParaRPr>
          </a:p>
        </p:txBody>
      </p:sp>
      <p:sp>
        <p:nvSpPr>
          <p:cNvPr id="39" name="PlaceHolder 6"/>
          <p:cNvSpPr>
            <a:spLocks noGrp="1"/>
          </p:cNvSpPr>
          <p:nvPr>
            <p:ph type="body"/>
          </p:nvPr>
        </p:nvSpPr>
        <p:spPr>
          <a:xfrm>
            <a:off x="3571560" y="4058640"/>
            <a:ext cx="2921040" cy="2090880"/>
          </a:xfrm>
          <a:prstGeom prst="rect">
            <a:avLst/>
          </a:prstGeom>
        </p:spPr>
        <p:txBody>
          <a:bodyPr lIns="0" rIns="0" tIns="0" bIns="0">
            <a:normAutofit/>
          </a:bodyPr>
          <a:p>
            <a:endParaRPr b="0" lang="en-CA" sz="3200" spc="-1" strike="noStrike">
              <a:latin typeface="Arial"/>
            </a:endParaRPr>
          </a:p>
        </p:txBody>
      </p:sp>
      <p:sp>
        <p:nvSpPr>
          <p:cNvPr id="40" name="PlaceHolder 7"/>
          <p:cNvSpPr>
            <a:spLocks noGrp="1"/>
          </p:cNvSpPr>
          <p:nvPr>
            <p:ph type="body"/>
          </p:nvPr>
        </p:nvSpPr>
        <p:spPr>
          <a:xfrm>
            <a:off x="504000" y="4058640"/>
            <a:ext cx="2921040" cy="2090880"/>
          </a:xfrm>
          <a:prstGeom prst="rect">
            <a:avLst/>
          </a:prstGeom>
        </p:spPr>
        <p:txBody>
          <a:bodyPr lIns="0" rIns="0" tIns="0" bIns="0">
            <a:normAutofit/>
          </a:bodyPr>
          <a:p>
            <a:endParaRPr b="0" lang="en-CA" sz="3200" spc="-1" strike="noStrike">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504000" y="301320"/>
            <a:ext cx="9072000" cy="1261800"/>
          </a:xfrm>
          <a:prstGeom prst="rect">
            <a:avLst/>
          </a:prstGeom>
        </p:spPr>
        <p:txBody>
          <a:bodyPr lIns="0" rIns="0" tIns="0" bIns="0" anchor="ctr"/>
          <a:p>
            <a:pPr algn="ctr"/>
            <a:endParaRPr b="0" lang="en-CA" sz="4400" spc="-1" strike="noStrike">
              <a:latin typeface="Arial"/>
            </a:endParaRPr>
          </a:p>
        </p:txBody>
      </p:sp>
      <p:sp>
        <p:nvSpPr>
          <p:cNvPr id="6" name="PlaceHolder 2"/>
          <p:cNvSpPr>
            <a:spLocks noGrp="1"/>
          </p:cNvSpPr>
          <p:nvPr>
            <p:ph type="subTitle"/>
          </p:nvPr>
        </p:nvSpPr>
        <p:spPr>
          <a:xfrm>
            <a:off x="504000" y="1768680"/>
            <a:ext cx="9072000" cy="4384080"/>
          </a:xfrm>
          <a:prstGeom prst="rect">
            <a:avLst/>
          </a:prstGeom>
        </p:spPr>
        <p:txBody>
          <a:bodyPr lIns="0" rIns="0" tIns="0" bIns="0" anchor="ctr"/>
          <a:p>
            <a:pPr algn="ctr"/>
            <a:endParaRPr b="0" lang="en-CA" sz="3200" spc="-1" strike="noStrike">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504000" y="301320"/>
            <a:ext cx="9072000" cy="1261800"/>
          </a:xfrm>
          <a:prstGeom prst="rect">
            <a:avLst/>
          </a:prstGeom>
        </p:spPr>
        <p:txBody>
          <a:bodyPr lIns="0" rIns="0" tIns="0" bIns="0" anchor="ctr"/>
          <a:p>
            <a:pPr algn="ctr"/>
            <a:endParaRPr b="0" lang="en-CA" sz="4400" spc="-1" strike="noStrike">
              <a:latin typeface="Arial"/>
            </a:endParaRPr>
          </a:p>
        </p:txBody>
      </p:sp>
      <p:sp>
        <p:nvSpPr>
          <p:cNvPr id="8" name="PlaceHolder 2"/>
          <p:cNvSpPr>
            <a:spLocks noGrp="1"/>
          </p:cNvSpPr>
          <p:nvPr>
            <p:ph type="body"/>
          </p:nvPr>
        </p:nvSpPr>
        <p:spPr>
          <a:xfrm>
            <a:off x="504000" y="1768680"/>
            <a:ext cx="9072000" cy="4384080"/>
          </a:xfrm>
          <a:prstGeom prst="rect">
            <a:avLst/>
          </a:prstGeom>
        </p:spPr>
        <p:txBody>
          <a:bodyPr lIns="0" rIns="0" tIns="0" bIns="0">
            <a:normAutofit/>
          </a:bodyPr>
          <a:p>
            <a:endParaRPr b="0" lang="en-CA" sz="3200" spc="-1" strike="noStrike">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504000" y="301320"/>
            <a:ext cx="9072000" cy="1261800"/>
          </a:xfrm>
          <a:prstGeom prst="rect">
            <a:avLst/>
          </a:prstGeom>
        </p:spPr>
        <p:txBody>
          <a:bodyPr lIns="0" rIns="0" tIns="0" bIns="0" anchor="ctr"/>
          <a:p>
            <a:pPr algn="ctr"/>
            <a:endParaRPr b="0" lang="en-CA" sz="4400" spc="-1" strike="noStrike">
              <a:latin typeface="Arial"/>
            </a:endParaRPr>
          </a:p>
        </p:txBody>
      </p:sp>
      <p:sp>
        <p:nvSpPr>
          <p:cNvPr id="10" name="PlaceHolder 2"/>
          <p:cNvSpPr>
            <a:spLocks noGrp="1"/>
          </p:cNvSpPr>
          <p:nvPr>
            <p:ph type="body"/>
          </p:nvPr>
        </p:nvSpPr>
        <p:spPr>
          <a:xfrm>
            <a:off x="504000" y="1768680"/>
            <a:ext cx="4426920" cy="4384080"/>
          </a:xfrm>
          <a:prstGeom prst="rect">
            <a:avLst/>
          </a:prstGeom>
        </p:spPr>
        <p:txBody>
          <a:bodyPr lIns="0" rIns="0" tIns="0" bIns="0">
            <a:normAutofit/>
          </a:bodyPr>
          <a:p>
            <a:endParaRPr b="0" lang="en-CA" sz="3200" spc="-1" strike="noStrike">
              <a:latin typeface="Arial"/>
            </a:endParaRPr>
          </a:p>
        </p:txBody>
      </p:sp>
      <p:sp>
        <p:nvSpPr>
          <p:cNvPr id="11" name="PlaceHolder 3"/>
          <p:cNvSpPr>
            <a:spLocks noGrp="1"/>
          </p:cNvSpPr>
          <p:nvPr>
            <p:ph type="body"/>
          </p:nvPr>
        </p:nvSpPr>
        <p:spPr>
          <a:xfrm>
            <a:off x="5152680" y="1768680"/>
            <a:ext cx="4426920" cy="4384080"/>
          </a:xfrm>
          <a:prstGeom prst="rect">
            <a:avLst/>
          </a:prstGeom>
        </p:spPr>
        <p:txBody>
          <a:bodyPr lIns="0" rIns="0" tIns="0" bIns="0">
            <a:normAutofit/>
          </a:bodyPr>
          <a:p>
            <a:endParaRPr b="0" lang="en-CA" sz="3200" spc="-1" strike="noStrike">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504000" y="301320"/>
            <a:ext cx="9072000" cy="1261800"/>
          </a:xfrm>
          <a:prstGeom prst="rect">
            <a:avLst/>
          </a:prstGeom>
        </p:spPr>
        <p:txBody>
          <a:bodyPr lIns="0" rIns="0" tIns="0" bIns="0" anchor="ctr"/>
          <a:p>
            <a:pPr algn="ctr"/>
            <a:endParaRPr b="0" lang="en-CA" sz="4400" spc="-1" strike="noStrike">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504000" y="301320"/>
            <a:ext cx="9072000" cy="5850360"/>
          </a:xfrm>
          <a:prstGeom prst="rect">
            <a:avLst/>
          </a:prstGeom>
        </p:spPr>
        <p:txBody>
          <a:bodyPr lIns="0" rIns="0" tIns="0" bIns="0" anchor="ctr"/>
          <a:p>
            <a:pPr algn="ctr"/>
            <a:endParaRPr b="0" lang="en-CA"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504000" y="301320"/>
            <a:ext cx="9072000" cy="1261800"/>
          </a:xfrm>
          <a:prstGeom prst="rect">
            <a:avLst/>
          </a:prstGeom>
        </p:spPr>
        <p:txBody>
          <a:bodyPr lIns="0" rIns="0" tIns="0" bIns="0" anchor="ctr"/>
          <a:p>
            <a:pPr algn="ctr"/>
            <a:endParaRPr b="0" lang="en-CA" sz="4400" spc="-1" strike="noStrike">
              <a:latin typeface="Arial"/>
            </a:endParaRPr>
          </a:p>
        </p:txBody>
      </p:sp>
      <p:sp>
        <p:nvSpPr>
          <p:cNvPr id="15" name="PlaceHolder 2"/>
          <p:cNvSpPr>
            <a:spLocks noGrp="1"/>
          </p:cNvSpPr>
          <p:nvPr>
            <p:ph type="body"/>
          </p:nvPr>
        </p:nvSpPr>
        <p:spPr>
          <a:xfrm>
            <a:off x="504000" y="1768680"/>
            <a:ext cx="4426920" cy="2090880"/>
          </a:xfrm>
          <a:prstGeom prst="rect">
            <a:avLst/>
          </a:prstGeom>
        </p:spPr>
        <p:txBody>
          <a:bodyPr lIns="0" rIns="0" tIns="0" bIns="0">
            <a:normAutofit/>
          </a:bodyPr>
          <a:p>
            <a:endParaRPr b="0" lang="en-CA" sz="3200" spc="-1" strike="noStrike">
              <a:latin typeface="Arial"/>
            </a:endParaRPr>
          </a:p>
        </p:txBody>
      </p:sp>
      <p:sp>
        <p:nvSpPr>
          <p:cNvPr id="16" name="PlaceHolder 3"/>
          <p:cNvSpPr>
            <a:spLocks noGrp="1"/>
          </p:cNvSpPr>
          <p:nvPr>
            <p:ph type="body"/>
          </p:nvPr>
        </p:nvSpPr>
        <p:spPr>
          <a:xfrm>
            <a:off x="504000" y="4058640"/>
            <a:ext cx="4426920" cy="2090880"/>
          </a:xfrm>
          <a:prstGeom prst="rect">
            <a:avLst/>
          </a:prstGeom>
        </p:spPr>
        <p:txBody>
          <a:bodyPr lIns="0" rIns="0" tIns="0" bIns="0">
            <a:normAutofit/>
          </a:bodyPr>
          <a:p>
            <a:endParaRPr b="0" lang="en-CA" sz="3200" spc="-1" strike="noStrike">
              <a:latin typeface="Arial"/>
            </a:endParaRPr>
          </a:p>
        </p:txBody>
      </p:sp>
      <p:sp>
        <p:nvSpPr>
          <p:cNvPr id="17" name="PlaceHolder 4"/>
          <p:cNvSpPr>
            <a:spLocks noGrp="1"/>
          </p:cNvSpPr>
          <p:nvPr>
            <p:ph type="body"/>
          </p:nvPr>
        </p:nvSpPr>
        <p:spPr>
          <a:xfrm>
            <a:off x="5152680" y="1768680"/>
            <a:ext cx="4426920" cy="4384080"/>
          </a:xfrm>
          <a:prstGeom prst="rect">
            <a:avLst/>
          </a:prstGeom>
        </p:spPr>
        <p:txBody>
          <a:bodyPr lIns="0" rIns="0" tIns="0" bIns="0">
            <a:normAutofit/>
          </a:bodyPr>
          <a:p>
            <a:endParaRPr b="0" lang="en-CA" sz="3200" spc="-1" strike="noStrike">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504000" y="301320"/>
            <a:ext cx="9072000" cy="1261800"/>
          </a:xfrm>
          <a:prstGeom prst="rect">
            <a:avLst/>
          </a:prstGeom>
        </p:spPr>
        <p:txBody>
          <a:bodyPr lIns="0" rIns="0" tIns="0" bIns="0" anchor="ctr"/>
          <a:p>
            <a:pPr algn="ctr"/>
            <a:endParaRPr b="0" lang="en-CA" sz="4400" spc="-1" strike="noStrike">
              <a:latin typeface="Arial"/>
            </a:endParaRPr>
          </a:p>
        </p:txBody>
      </p:sp>
      <p:sp>
        <p:nvSpPr>
          <p:cNvPr id="19" name="PlaceHolder 2"/>
          <p:cNvSpPr>
            <a:spLocks noGrp="1"/>
          </p:cNvSpPr>
          <p:nvPr>
            <p:ph type="body"/>
          </p:nvPr>
        </p:nvSpPr>
        <p:spPr>
          <a:xfrm>
            <a:off x="504000" y="1768680"/>
            <a:ext cx="4426920" cy="4384080"/>
          </a:xfrm>
          <a:prstGeom prst="rect">
            <a:avLst/>
          </a:prstGeom>
        </p:spPr>
        <p:txBody>
          <a:bodyPr lIns="0" rIns="0" tIns="0" bIns="0">
            <a:normAutofit/>
          </a:bodyPr>
          <a:p>
            <a:endParaRPr b="0" lang="en-CA" sz="3200" spc="-1" strike="noStrike">
              <a:latin typeface="Arial"/>
            </a:endParaRPr>
          </a:p>
        </p:txBody>
      </p:sp>
      <p:sp>
        <p:nvSpPr>
          <p:cNvPr id="20" name="PlaceHolder 3"/>
          <p:cNvSpPr>
            <a:spLocks noGrp="1"/>
          </p:cNvSpPr>
          <p:nvPr>
            <p:ph type="body"/>
          </p:nvPr>
        </p:nvSpPr>
        <p:spPr>
          <a:xfrm>
            <a:off x="5152680" y="1768680"/>
            <a:ext cx="4426920" cy="2090880"/>
          </a:xfrm>
          <a:prstGeom prst="rect">
            <a:avLst/>
          </a:prstGeom>
        </p:spPr>
        <p:txBody>
          <a:bodyPr lIns="0" rIns="0" tIns="0" bIns="0">
            <a:normAutofit/>
          </a:bodyPr>
          <a:p>
            <a:endParaRPr b="0" lang="en-CA" sz="3200" spc="-1" strike="noStrike">
              <a:latin typeface="Arial"/>
            </a:endParaRPr>
          </a:p>
        </p:txBody>
      </p:sp>
      <p:sp>
        <p:nvSpPr>
          <p:cNvPr id="21" name="PlaceHolder 4"/>
          <p:cNvSpPr>
            <a:spLocks noGrp="1"/>
          </p:cNvSpPr>
          <p:nvPr>
            <p:ph type="body"/>
          </p:nvPr>
        </p:nvSpPr>
        <p:spPr>
          <a:xfrm>
            <a:off x="5152680" y="4058640"/>
            <a:ext cx="4426920" cy="2090880"/>
          </a:xfrm>
          <a:prstGeom prst="rect">
            <a:avLst/>
          </a:prstGeom>
        </p:spPr>
        <p:txBody>
          <a:bodyPr lIns="0" rIns="0" tIns="0" bIns="0">
            <a:normAutofit/>
          </a:bodyPr>
          <a:p>
            <a:endParaRPr b="0" lang="en-CA" sz="3200" spc="-1" strike="noStrike">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504000" y="301320"/>
            <a:ext cx="9072000" cy="1261800"/>
          </a:xfrm>
          <a:prstGeom prst="rect">
            <a:avLst/>
          </a:prstGeom>
        </p:spPr>
        <p:txBody>
          <a:bodyPr lIns="0" rIns="0" tIns="0" bIns="0" anchor="ctr"/>
          <a:p>
            <a:pPr algn="ctr"/>
            <a:endParaRPr b="0" lang="en-CA" sz="4400" spc="-1" strike="noStrike">
              <a:latin typeface="Arial"/>
            </a:endParaRPr>
          </a:p>
        </p:txBody>
      </p:sp>
      <p:sp>
        <p:nvSpPr>
          <p:cNvPr id="23" name="PlaceHolder 2"/>
          <p:cNvSpPr>
            <a:spLocks noGrp="1"/>
          </p:cNvSpPr>
          <p:nvPr>
            <p:ph type="body"/>
          </p:nvPr>
        </p:nvSpPr>
        <p:spPr>
          <a:xfrm>
            <a:off x="504000" y="1768680"/>
            <a:ext cx="4426920" cy="2090880"/>
          </a:xfrm>
          <a:prstGeom prst="rect">
            <a:avLst/>
          </a:prstGeom>
        </p:spPr>
        <p:txBody>
          <a:bodyPr lIns="0" rIns="0" tIns="0" bIns="0">
            <a:normAutofit/>
          </a:bodyPr>
          <a:p>
            <a:endParaRPr b="0" lang="en-CA" sz="3200" spc="-1" strike="noStrike">
              <a:latin typeface="Arial"/>
            </a:endParaRPr>
          </a:p>
        </p:txBody>
      </p:sp>
      <p:sp>
        <p:nvSpPr>
          <p:cNvPr id="24" name="PlaceHolder 3"/>
          <p:cNvSpPr>
            <a:spLocks noGrp="1"/>
          </p:cNvSpPr>
          <p:nvPr>
            <p:ph type="body"/>
          </p:nvPr>
        </p:nvSpPr>
        <p:spPr>
          <a:xfrm>
            <a:off x="5152680" y="1768680"/>
            <a:ext cx="4426920" cy="2090880"/>
          </a:xfrm>
          <a:prstGeom prst="rect">
            <a:avLst/>
          </a:prstGeom>
        </p:spPr>
        <p:txBody>
          <a:bodyPr lIns="0" rIns="0" tIns="0" bIns="0">
            <a:normAutofit/>
          </a:bodyPr>
          <a:p>
            <a:endParaRPr b="0" lang="en-CA" sz="3200" spc="-1" strike="noStrike">
              <a:latin typeface="Arial"/>
            </a:endParaRPr>
          </a:p>
        </p:txBody>
      </p:sp>
      <p:sp>
        <p:nvSpPr>
          <p:cNvPr id="25" name="PlaceHolder 4"/>
          <p:cNvSpPr>
            <a:spLocks noGrp="1"/>
          </p:cNvSpPr>
          <p:nvPr>
            <p:ph type="body"/>
          </p:nvPr>
        </p:nvSpPr>
        <p:spPr>
          <a:xfrm>
            <a:off x="504000" y="4058640"/>
            <a:ext cx="9072000" cy="2090880"/>
          </a:xfrm>
          <a:prstGeom prst="rect">
            <a:avLst/>
          </a:prstGeom>
        </p:spPr>
        <p:txBody>
          <a:bodyPr lIns="0" rIns="0" tIns="0" bIns="0">
            <a:normAutofit/>
          </a:bodyPr>
          <a:p>
            <a:endParaRPr b="0" lang="en-CA" sz="3200" spc="-1" strike="noStrike">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0" name="CustomShape 1"/>
          <p:cNvSpPr/>
          <p:nvPr/>
        </p:nvSpPr>
        <p:spPr>
          <a:xfrm>
            <a:off x="0" y="7199640"/>
            <a:ext cx="10079280" cy="358560"/>
          </a:xfrm>
          <a:prstGeom prst="rect">
            <a:avLst/>
          </a:prstGeom>
          <a:solidFill>
            <a:srgbClr val="2c3e50"/>
          </a:solidFill>
          <a:ln w="72000">
            <a:noFill/>
          </a:ln>
        </p:spPr>
        <p:style>
          <a:lnRef idx="0"/>
          <a:fillRef idx="0"/>
          <a:effectRef idx="0"/>
          <a:fontRef idx="minor"/>
        </p:style>
      </p:sp>
      <p:sp>
        <p:nvSpPr>
          <p:cNvPr id="1" name="CustomShape 2"/>
          <p:cNvSpPr/>
          <p:nvPr/>
        </p:nvSpPr>
        <p:spPr>
          <a:xfrm>
            <a:off x="0" y="0"/>
            <a:ext cx="10079280" cy="1618560"/>
          </a:xfrm>
          <a:prstGeom prst="rect">
            <a:avLst/>
          </a:prstGeom>
          <a:solidFill>
            <a:srgbClr val="2c3e50"/>
          </a:solidFill>
          <a:ln w="72000">
            <a:noFill/>
          </a:ln>
        </p:spPr>
        <p:style>
          <a:lnRef idx="0"/>
          <a:fillRef idx="0"/>
          <a:effectRef idx="0"/>
          <a:fontRef idx="minor"/>
        </p:style>
      </p:sp>
      <p:sp>
        <p:nvSpPr>
          <p:cNvPr id="2" name="CustomShape 3"/>
          <p:cNvSpPr/>
          <p:nvPr/>
        </p:nvSpPr>
        <p:spPr>
          <a:xfrm>
            <a:off x="9270360" y="6893640"/>
            <a:ext cx="538560" cy="538560"/>
          </a:xfrm>
          <a:prstGeom prst="ellipse">
            <a:avLst/>
          </a:prstGeom>
          <a:solidFill>
            <a:srgbClr val="1abc9c"/>
          </a:solidFill>
          <a:ln w="72000">
            <a:noFill/>
          </a:ln>
        </p:spPr>
        <p:style>
          <a:lnRef idx="0"/>
          <a:fillRef idx="0"/>
          <a:effectRef idx="0"/>
          <a:fontRef idx="minor"/>
        </p:style>
      </p:sp>
      <p:sp>
        <p:nvSpPr>
          <p:cNvPr id="3" name="PlaceHolder 4"/>
          <p:cNvSpPr>
            <a:spLocks noGrp="1"/>
          </p:cNvSpPr>
          <p:nvPr>
            <p:ph type="title"/>
          </p:nvPr>
        </p:nvSpPr>
        <p:spPr>
          <a:xfrm>
            <a:off x="504000" y="301320"/>
            <a:ext cx="9072000" cy="1261800"/>
          </a:xfrm>
          <a:prstGeom prst="rect">
            <a:avLst/>
          </a:prstGeom>
        </p:spPr>
        <p:txBody>
          <a:bodyPr lIns="0" rIns="0" tIns="0" bIns="0" anchor="ctr"/>
          <a:p>
            <a:pPr algn="ctr"/>
            <a:r>
              <a:rPr b="0" lang="en-CA" sz="4400" spc="-1" strike="noStrike">
                <a:latin typeface="Arial"/>
              </a:rPr>
              <a:t>Click to edit the title text format</a:t>
            </a:r>
            <a:endParaRPr b="0" lang="en-CA" sz="4400" spc="-1" strike="noStrike">
              <a:latin typeface="Arial"/>
            </a:endParaRPr>
          </a:p>
        </p:txBody>
      </p:sp>
      <p:sp>
        <p:nvSpPr>
          <p:cNvPr id="4" name="PlaceHolder 5"/>
          <p:cNvSpPr>
            <a:spLocks noGrp="1"/>
          </p:cNvSpPr>
          <p:nvPr>
            <p:ph type="body"/>
          </p:nvPr>
        </p:nvSpPr>
        <p:spPr>
          <a:xfrm>
            <a:off x="504000" y="1768680"/>
            <a:ext cx="9072000" cy="43840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CA" sz="3200" spc="-1" strike="noStrike">
                <a:latin typeface="Arial"/>
              </a:rPr>
              <a:t>Click to edit the outline text format</a:t>
            </a:r>
            <a:endParaRPr b="0" lang="en-CA" sz="3200" spc="-1" strike="noStrike">
              <a:latin typeface="Arial"/>
            </a:endParaRPr>
          </a:p>
          <a:p>
            <a:pPr lvl="1" marL="864000" indent="-324000">
              <a:spcBef>
                <a:spcPts val="1134"/>
              </a:spcBef>
              <a:buClr>
                <a:srgbClr val="000000"/>
              </a:buClr>
              <a:buSzPct val="75000"/>
              <a:buFont typeface="Symbol" charset="2"/>
              <a:buChar char=""/>
            </a:pPr>
            <a:r>
              <a:rPr b="0" lang="en-CA" sz="2800" spc="-1" strike="noStrike">
                <a:latin typeface="Arial"/>
              </a:rPr>
              <a:t>Second Outline Level</a:t>
            </a:r>
            <a:endParaRPr b="0" lang="en-CA" sz="2800" spc="-1" strike="noStrike">
              <a:latin typeface="Arial"/>
            </a:endParaRPr>
          </a:p>
          <a:p>
            <a:pPr lvl="2" marL="1296000" indent="-288000">
              <a:spcBef>
                <a:spcPts val="850"/>
              </a:spcBef>
              <a:buClr>
                <a:srgbClr val="000000"/>
              </a:buClr>
              <a:buSzPct val="45000"/>
              <a:buFont typeface="Wingdings" charset="2"/>
              <a:buChar char=""/>
            </a:pPr>
            <a:r>
              <a:rPr b="0" lang="en-CA" sz="2400" spc="-1" strike="noStrike">
                <a:latin typeface="Arial"/>
              </a:rPr>
              <a:t>Third Outline Level</a:t>
            </a:r>
            <a:endParaRPr b="0" lang="en-CA" sz="2400" spc="-1" strike="noStrike">
              <a:latin typeface="Arial"/>
            </a:endParaRPr>
          </a:p>
          <a:p>
            <a:pPr lvl="3" marL="1728000" indent="-216000">
              <a:spcBef>
                <a:spcPts val="567"/>
              </a:spcBef>
              <a:buClr>
                <a:srgbClr val="000000"/>
              </a:buClr>
              <a:buSzPct val="75000"/>
              <a:buFont typeface="Symbol" charset="2"/>
              <a:buChar char=""/>
            </a:pPr>
            <a:r>
              <a:rPr b="0" lang="en-CA" sz="2000" spc="-1" strike="noStrike">
                <a:latin typeface="Arial"/>
              </a:rPr>
              <a:t>Fourth Outline Level</a:t>
            </a:r>
            <a:endParaRPr b="0" lang="en-CA" sz="2000" spc="-1" strike="noStrike">
              <a:latin typeface="Arial"/>
            </a:endParaRPr>
          </a:p>
          <a:p>
            <a:pPr lvl="4" marL="2160000" indent="-216000">
              <a:spcBef>
                <a:spcPts val="283"/>
              </a:spcBef>
              <a:buClr>
                <a:srgbClr val="000000"/>
              </a:buClr>
              <a:buSzPct val="45000"/>
              <a:buFont typeface="Wingdings" charset="2"/>
              <a:buChar char=""/>
            </a:pPr>
            <a:r>
              <a:rPr b="0" lang="en-CA" sz="2000" spc="-1" strike="noStrike">
                <a:latin typeface="Arial"/>
              </a:rPr>
              <a:t>Fifth Outline Level</a:t>
            </a:r>
            <a:endParaRPr b="0" lang="en-CA" sz="2000" spc="-1" strike="noStrike">
              <a:latin typeface="Arial"/>
            </a:endParaRPr>
          </a:p>
          <a:p>
            <a:pPr lvl="5" marL="2592000" indent="-216000">
              <a:spcBef>
                <a:spcPts val="283"/>
              </a:spcBef>
              <a:buClr>
                <a:srgbClr val="000000"/>
              </a:buClr>
              <a:buSzPct val="45000"/>
              <a:buFont typeface="Wingdings" charset="2"/>
              <a:buChar char=""/>
            </a:pPr>
            <a:r>
              <a:rPr b="0" lang="en-CA" sz="2000" spc="-1" strike="noStrike">
                <a:latin typeface="Arial"/>
              </a:rPr>
              <a:t>Sixth Outline Level</a:t>
            </a:r>
            <a:endParaRPr b="0" lang="en-CA" sz="2000" spc="-1" strike="noStrike">
              <a:latin typeface="Arial"/>
            </a:endParaRPr>
          </a:p>
          <a:p>
            <a:pPr lvl="6" marL="3024000" indent="-216000">
              <a:spcBef>
                <a:spcPts val="283"/>
              </a:spcBef>
              <a:buClr>
                <a:srgbClr val="000000"/>
              </a:buClr>
              <a:buSzPct val="45000"/>
              <a:buFont typeface="Wingdings" charset="2"/>
              <a:buChar char=""/>
            </a:pPr>
            <a:r>
              <a:rPr b="0" lang="en-CA" sz="2000" spc="-1" strike="noStrike">
                <a:latin typeface="Arial"/>
              </a:rPr>
              <a:t>Seventh Outline Level</a:t>
            </a:r>
            <a:endParaRPr b="0" lang="en-CA"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1.jpeg"/><Relationship Id="rId2"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image" Target="../media/image11.jpeg"/><Relationship Id="rId2" Type="http://schemas.openxmlformats.org/officeDocument/2006/relationships/image" Target="../media/image12.jpeg"/><Relationship Id="rId3" Type="http://schemas.openxmlformats.org/officeDocument/2006/relationships/slideLayout" Target="../slideLayouts/slideLayout1.xml"/>
</Relationships>
</file>

<file path=ppt/slides/_rels/slide11.xml.rels><?xml version="1.0" encoding="UTF-8"?>
<Relationships xmlns="http://schemas.openxmlformats.org/package/2006/relationships"><Relationship Id="rId1" Type="http://schemas.openxmlformats.org/officeDocument/2006/relationships/hyperlink" Target="https://www.youtube.com/watch?v=DTNT1y5OaBA" TargetMode="External"/><Relationship Id="rId2" Type="http://schemas.openxmlformats.org/officeDocument/2006/relationships/hyperlink" Target="https://www.youtube.com/watch?v=hWkuDr1-n2Y" TargetMode="External"/><Relationship Id="rId3" Type="http://schemas.openxmlformats.org/officeDocument/2006/relationships/slideLayout" Target="../slideLayouts/slideLayout1.xml"/>
</Relationships>
</file>

<file path=ppt/slides/_rels/slide12.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3.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1.xml"/>
</Relationships>
</file>

<file path=ppt/slides/_rels/slide4.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xml"/>
</Relationships>
</file>

<file path=ppt/slides/_rels/slide5.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1.xml"/>
</Relationships>
</file>

<file path=ppt/slides/_rels/slide6.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1.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8.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image" Target="../media/image7.png"/><Relationship Id="rId3" Type="http://schemas.openxmlformats.org/officeDocument/2006/relationships/image" Target="../media/image8.png"/><Relationship Id="rId4" Type="http://schemas.openxmlformats.org/officeDocument/2006/relationships/slideLayout" Target="../slideLayouts/slideLayout1.xml"/>
</Relationships>
</file>

<file path=ppt/slides/_rels/slide9.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image" Target="../media/image10.png"/><Relationship Id="rId3" Type="http://schemas.openxmlformats.org/officeDocument/2006/relationships/slideLayout" Target="../slideLayouts/slideLayout1.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 name="CustomShape 1"/>
          <p:cNvSpPr/>
          <p:nvPr/>
        </p:nvSpPr>
        <p:spPr>
          <a:xfrm>
            <a:off x="792000" y="5186520"/>
            <a:ext cx="8564400" cy="788400"/>
          </a:xfrm>
          <a:prstGeom prst="rect">
            <a:avLst/>
          </a:prstGeom>
          <a:noFill/>
          <a:ln>
            <a:noFill/>
          </a:ln>
        </p:spPr>
        <p:style>
          <a:lnRef idx="0"/>
          <a:fillRef idx="0"/>
          <a:effectRef idx="0"/>
          <a:fontRef idx="minor"/>
        </p:style>
        <p:txBody>
          <a:bodyPr lIns="0" rIns="0" tIns="0" bIns="0" anchor="ctr">
            <a:normAutofit/>
          </a:bodyPr>
          <a:p>
            <a:r>
              <a:rPr b="1" lang="en-CA" sz="4800" spc="-1" strike="noStrike">
                <a:solidFill>
                  <a:srgbClr val="333333"/>
                </a:solidFill>
                <a:latin typeface="Open Sans"/>
                <a:ea typeface="DejaVu Sans"/>
              </a:rPr>
              <a:t>PiRover</a:t>
            </a:r>
            <a:endParaRPr b="0" lang="en-CA" sz="4800" spc="-1" strike="noStrike">
              <a:latin typeface="Arial"/>
            </a:endParaRPr>
          </a:p>
        </p:txBody>
      </p:sp>
      <p:sp>
        <p:nvSpPr>
          <p:cNvPr id="42" name="CustomShape 2"/>
          <p:cNvSpPr/>
          <p:nvPr/>
        </p:nvSpPr>
        <p:spPr>
          <a:xfrm>
            <a:off x="792000" y="5904000"/>
            <a:ext cx="8564400" cy="978840"/>
          </a:xfrm>
          <a:prstGeom prst="rect">
            <a:avLst/>
          </a:prstGeom>
          <a:noFill/>
          <a:ln>
            <a:noFill/>
          </a:ln>
        </p:spPr>
        <p:style>
          <a:lnRef idx="0"/>
          <a:fillRef idx="0"/>
          <a:effectRef idx="0"/>
          <a:fontRef idx="minor"/>
        </p:style>
        <p:txBody>
          <a:bodyPr lIns="0" rIns="0" tIns="0" bIns="0" anchor="ctr"/>
          <a:p>
            <a:pPr algn="ctr">
              <a:lnSpc>
                <a:spcPct val="100000"/>
              </a:lnSpc>
            </a:pPr>
            <a:r>
              <a:rPr b="0" lang="en-CA" sz="3200" spc="-1" strike="noStrike">
                <a:solidFill>
                  <a:srgbClr val="000000"/>
                </a:solidFill>
                <a:latin typeface="Open Sans"/>
                <a:ea typeface="DejaVu Sans"/>
              </a:rPr>
              <a:t>By PiNivea </a:t>
            </a:r>
            <a:endParaRPr b="0" lang="en-CA" sz="3200" spc="-1" strike="noStrike">
              <a:latin typeface="Arial"/>
            </a:endParaRPr>
          </a:p>
        </p:txBody>
      </p:sp>
      <p:pic>
        <p:nvPicPr>
          <p:cNvPr id="43" name="" descr=""/>
          <p:cNvPicPr/>
          <p:nvPr/>
        </p:nvPicPr>
        <p:blipFill>
          <a:blip r:embed="rId1"/>
          <a:stretch/>
        </p:blipFill>
        <p:spPr>
          <a:xfrm>
            <a:off x="1512000" y="1658880"/>
            <a:ext cx="7055280" cy="3526560"/>
          </a:xfrm>
          <a:prstGeom prst="rect">
            <a:avLst/>
          </a:prstGeom>
          <a:ln>
            <a:noFill/>
          </a:ln>
        </p:spPr>
      </p:pic>
    </p:spTree>
  </p:cSld>
  <p:timing>
    <p:tnLst>
      <p:par>
        <p:cTn id="1" dur="indefinite" restart="never" nodeType="tmRoot">
          <p:childTnLst>
            <p:seq>
              <p:cTn id="2" nodeType="mainSeq"/>
              <p:prevCondLst>
                <p:cond delay="0" evt="onPrev">
                  <p:tgtEl>
                    <p:sldTgt/>
                  </p:tgtEl>
                </p:cond>
              </p:prevCondLst>
              <p:nextCondLst>
                <p:cond delay="0" evt="onNext">
                  <p:tgtEl>
                    <p:sldTgt/>
                  </p:tgtEl>
                </p:cond>
              </p:nextCondLst>
            </p:seq>
          </p:childTnLst>
        </p:cTn>
      </p:par>
    </p:tnLst>
  </p:timing>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7" name="CustomShape 1"/>
          <p:cNvSpPr/>
          <p:nvPr/>
        </p:nvSpPr>
        <p:spPr>
          <a:xfrm>
            <a:off x="792000" y="249480"/>
            <a:ext cx="8852040" cy="1258920"/>
          </a:xfrm>
          <a:prstGeom prst="rect">
            <a:avLst/>
          </a:prstGeom>
          <a:noFill/>
          <a:ln>
            <a:noFill/>
          </a:ln>
        </p:spPr>
        <p:style>
          <a:lnRef idx="0"/>
          <a:fillRef idx="0"/>
          <a:effectRef idx="0"/>
          <a:fontRef idx="minor"/>
        </p:style>
        <p:txBody>
          <a:bodyPr lIns="0" rIns="0" tIns="0" bIns="0" anchor="ctr"/>
          <a:p>
            <a:r>
              <a:rPr b="1" lang="en-CA" sz="4400" spc="-1" strike="noStrike">
                <a:solidFill>
                  <a:srgbClr val="ffffff"/>
                </a:solidFill>
                <a:latin typeface="Open Sans"/>
                <a:ea typeface="DejaVu Sans"/>
              </a:rPr>
              <a:t>Hardware</a:t>
            </a:r>
            <a:endParaRPr b="0" lang="en-CA" sz="4400" spc="-1" strike="noStrike">
              <a:latin typeface="Arial"/>
            </a:endParaRPr>
          </a:p>
        </p:txBody>
      </p:sp>
      <p:sp>
        <p:nvSpPr>
          <p:cNvPr id="78" name="CustomShape 2"/>
          <p:cNvSpPr/>
          <p:nvPr/>
        </p:nvSpPr>
        <p:spPr>
          <a:xfrm>
            <a:off x="720000" y="2160000"/>
            <a:ext cx="8636400" cy="4381200"/>
          </a:xfrm>
          <a:prstGeom prst="rect">
            <a:avLst/>
          </a:prstGeom>
          <a:noFill/>
          <a:ln>
            <a:noFill/>
          </a:ln>
        </p:spPr>
        <p:style>
          <a:lnRef idx="0"/>
          <a:fillRef idx="0"/>
          <a:effectRef idx="0"/>
          <a:fontRef idx="minor"/>
        </p:style>
      </p:sp>
      <p:sp>
        <p:nvSpPr>
          <p:cNvPr id="79" name="CustomShape 3"/>
          <p:cNvSpPr/>
          <p:nvPr/>
        </p:nvSpPr>
        <p:spPr>
          <a:xfrm>
            <a:off x="505080" y="1584000"/>
            <a:ext cx="9068760" cy="846360"/>
          </a:xfrm>
          <a:prstGeom prst="rect">
            <a:avLst/>
          </a:prstGeom>
          <a:noFill/>
          <a:ln>
            <a:noFill/>
          </a:ln>
        </p:spPr>
        <p:style>
          <a:lnRef idx="0"/>
          <a:fillRef idx="0"/>
          <a:effectRef idx="0"/>
          <a:fontRef idx="minor"/>
        </p:style>
      </p:sp>
      <p:pic>
        <p:nvPicPr>
          <p:cNvPr id="80" name="" descr=""/>
          <p:cNvPicPr/>
          <p:nvPr/>
        </p:nvPicPr>
        <p:blipFill>
          <a:blip r:embed="rId1"/>
          <a:stretch/>
        </p:blipFill>
        <p:spPr>
          <a:xfrm>
            <a:off x="505080" y="2088000"/>
            <a:ext cx="5039640" cy="2519640"/>
          </a:xfrm>
          <a:prstGeom prst="rect">
            <a:avLst/>
          </a:prstGeom>
          <a:ln>
            <a:noFill/>
          </a:ln>
        </p:spPr>
      </p:pic>
      <p:pic>
        <p:nvPicPr>
          <p:cNvPr id="81" name="" descr=""/>
          <p:cNvPicPr/>
          <p:nvPr/>
        </p:nvPicPr>
        <p:blipFill>
          <a:blip r:embed="rId2"/>
          <a:stretch/>
        </p:blipFill>
        <p:spPr>
          <a:xfrm>
            <a:off x="4824000" y="4320000"/>
            <a:ext cx="5039640" cy="2519640"/>
          </a:xfrm>
          <a:prstGeom prst="rect">
            <a:avLst/>
          </a:prstGeom>
          <a:ln>
            <a:noFill/>
          </a:ln>
        </p:spPr>
      </p:pic>
    </p:spTree>
  </p:cSld>
  <p:timing>
    <p:tnLst>
      <p:par>
        <p:cTn id="19" dur="indefinite" restart="never" nodeType="tmRoot">
          <p:childTnLst>
            <p:seq>
              <p:cTn id="20" nodeType="mainSeq"/>
              <p:prevCondLst>
                <p:cond delay="0" evt="onPrev">
                  <p:tgtEl>
                    <p:sldTgt/>
                  </p:tgtEl>
                </p:cond>
              </p:prevCondLst>
              <p:nextCondLst>
                <p:cond delay="0" evt="onNext">
                  <p:tgtEl>
                    <p:sldTgt/>
                  </p:tgtEl>
                </p:cond>
              </p:nextCondLst>
            </p:seq>
          </p:childTnLst>
        </p:cTn>
      </p:par>
    </p:tnLst>
  </p:timing>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2" name="CustomShape 1"/>
          <p:cNvSpPr/>
          <p:nvPr/>
        </p:nvSpPr>
        <p:spPr>
          <a:xfrm>
            <a:off x="720000" y="300960"/>
            <a:ext cx="8852040" cy="1258920"/>
          </a:xfrm>
          <a:prstGeom prst="rect">
            <a:avLst/>
          </a:prstGeom>
          <a:noFill/>
          <a:ln>
            <a:noFill/>
          </a:ln>
        </p:spPr>
        <p:style>
          <a:lnRef idx="0"/>
          <a:fillRef idx="0"/>
          <a:effectRef idx="0"/>
          <a:fontRef idx="minor"/>
        </p:style>
        <p:txBody>
          <a:bodyPr lIns="0" rIns="0" tIns="0" bIns="0" anchor="ctr"/>
          <a:p>
            <a:r>
              <a:rPr b="0" lang="en-CA" sz="4400" spc="-1" strike="noStrike">
                <a:solidFill>
                  <a:srgbClr val="ffffff"/>
                </a:solidFill>
                <a:latin typeface="Arial"/>
                <a:ea typeface="DejaVu Sans"/>
              </a:rPr>
              <a:t> </a:t>
            </a:r>
            <a:r>
              <a:rPr b="0" lang="en-CA" sz="4400" spc="-1" strike="noStrike">
                <a:solidFill>
                  <a:srgbClr val="ffffff"/>
                </a:solidFill>
                <a:latin typeface="Arial"/>
                <a:ea typeface="DejaVu Sans"/>
              </a:rPr>
              <a:t>Backup Demo</a:t>
            </a:r>
            <a:endParaRPr b="0" lang="en-CA" sz="4400" spc="-1" strike="noStrike">
              <a:latin typeface="Arial"/>
            </a:endParaRPr>
          </a:p>
        </p:txBody>
      </p:sp>
      <p:sp>
        <p:nvSpPr>
          <p:cNvPr id="83" name="CustomShape 2"/>
          <p:cNvSpPr/>
          <p:nvPr/>
        </p:nvSpPr>
        <p:spPr>
          <a:xfrm>
            <a:off x="432000" y="1728000"/>
            <a:ext cx="9140760" cy="1858680"/>
          </a:xfrm>
          <a:prstGeom prst="rect">
            <a:avLst/>
          </a:prstGeom>
          <a:noFill/>
          <a:ln>
            <a:noFill/>
          </a:ln>
        </p:spPr>
        <p:style>
          <a:lnRef idx="0"/>
          <a:fillRef idx="0"/>
          <a:effectRef idx="0"/>
          <a:fontRef idx="minor"/>
        </p:style>
        <p:txBody>
          <a:bodyPr lIns="90000" rIns="90000" tIns="45000" bIns="45000"/>
          <a:p>
            <a:r>
              <a:rPr b="0" lang="en-CA" sz="1800" spc="-1" strike="noStrike">
                <a:solidFill>
                  <a:srgbClr val="000000"/>
                </a:solidFill>
                <a:latin typeface="Arial"/>
                <a:ea typeface="DejaVu Sans"/>
              </a:rPr>
              <a:t>PiRover Demo video link</a:t>
            </a:r>
            <a:endParaRPr b="0" lang="en-CA" sz="1800" spc="-1" strike="noStrike">
              <a:latin typeface="Arial"/>
            </a:endParaRPr>
          </a:p>
          <a:p>
            <a:r>
              <a:rPr b="0" lang="en-CA" sz="1800" spc="-1" strike="noStrike" u="sng">
                <a:solidFill>
                  <a:srgbClr val="0000ff"/>
                </a:solidFill>
                <a:uFillTx/>
                <a:latin typeface="Arial"/>
                <a:ea typeface="DejaVu Sans"/>
                <a:hlinkClick r:id="rId1"/>
              </a:rPr>
              <a:t>https://www.youtube.com/watch?v=DTNT1y5OaBA</a:t>
            </a:r>
            <a:endParaRPr b="0" lang="en-CA" sz="1800" spc="-1" strike="noStrike">
              <a:latin typeface="Arial"/>
            </a:endParaRPr>
          </a:p>
          <a:p>
            <a:endParaRPr b="0" lang="en-CA" sz="1800" spc="-1" strike="noStrike">
              <a:latin typeface="Arial"/>
            </a:endParaRPr>
          </a:p>
          <a:p>
            <a:r>
              <a:rPr b="0" lang="en-CA" sz="1800" spc="-1" strike="noStrike">
                <a:solidFill>
                  <a:srgbClr val="000000"/>
                </a:solidFill>
                <a:latin typeface="Arial"/>
                <a:ea typeface="DejaVu Sans"/>
              </a:rPr>
              <a:t>PiRover Build video link</a:t>
            </a:r>
            <a:endParaRPr b="0" lang="en-CA" sz="1800" spc="-1" strike="noStrike">
              <a:latin typeface="Arial"/>
            </a:endParaRPr>
          </a:p>
          <a:p>
            <a:r>
              <a:rPr b="0" lang="en-CA" sz="1800" spc="-1" strike="noStrike" u="sng">
                <a:solidFill>
                  <a:srgbClr val="0000ff"/>
                </a:solidFill>
                <a:uFillTx/>
                <a:latin typeface="Arial"/>
                <a:ea typeface="DejaVu Sans"/>
                <a:hlinkClick r:id="rId2"/>
              </a:rPr>
              <a:t>https://www.youtube.com/watch?v=hWkuDr1-n2Y</a:t>
            </a:r>
            <a:endParaRPr b="0" lang="en-CA" sz="1800" spc="-1" strike="noStrike">
              <a:latin typeface="Arial"/>
            </a:endParaRPr>
          </a:p>
          <a:p>
            <a:endParaRPr b="0" lang="en-CA" sz="1800" spc="-1" strike="noStrike">
              <a:latin typeface="Arial"/>
            </a:endParaRPr>
          </a:p>
          <a:p>
            <a:endParaRPr b="0" lang="en-CA" sz="1800" spc="-1" strike="noStrike">
              <a:latin typeface="Arial"/>
            </a:endParaRPr>
          </a:p>
        </p:txBody>
      </p:sp>
    </p:spTree>
  </p:cSld>
  <p:timing>
    <p:tnLst>
      <p:par>
        <p:cTn id="21" dur="indefinite" restart="never" nodeType="tmRoot">
          <p:childTnLst>
            <p:seq>
              <p:cTn id="22" nodeType="mainSeq"/>
              <p:prevCondLst>
                <p:cond delay="0" evt="onPrev">
                  <p:tgtEl>
                    <p:sldTgt/>
                  </p:tgtEl>
                </p:cond>
              </p:prevCondLst>
              <p:nextCondLst>
                <p:cond delay="0" evt="onNext">
                  <p:tgtEl>
                    <p:sldTgt/>
                  </p:tgtEl>
                </p:cond>
              </p:nextCondLst>
            </p:seq>
          </p:childTnLst>
        </p:cTn>
      </p:par>
    </p:tnLst>
  </p:timing>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4" name="CustomShape 1"/>
          <p:cNvSpPr/>
          <p:nvPr/>
        </p:nvSpPr>
        <p:spPr>
          <a:xfrm>
            <a:off x="504000" y="301320"/>
            <a:ext cx="9069120" cy="1258920"/>
          </a:xfrm>
          <a:prstGeom prst="rect">
            <a:avLst/>
          </a:prstGeom>
          <a:noFill/>
          <a:ln>
            <a:noFill/>
          </a:ln>
        </p:spPr>
        <p:style>
          <a:lnRef idx="0"/>
          <a:fillRef idx="0"/>
          <a:effectRef idx="0"/>
          <a:fontRef idx="minor"/>
        </p:style>
        <p:txBody>
          <a:bodyPr lIns="0" rIns="0" tIns="0" bIns="0" anchor="ctr"/>
          <a:p>
            <a:pPr algn="ctr">
              <a:lnSpc>
                <a:spcPct val="100000"/>
              </a:lnSpc>
            </a:pPr>
            <a:r>
              <a:rPr b="0" lang="en-CA" sz="4400" spc="-1" strike="noStrike">
                <a:solidFill>
                  <a:srgbClr val="ffffff"/>
                </a:solidFill>
                <a:latin typeface="Arial"/>
                <a:ea typeface="DejaVu Sans"/>
              </a:rPr>
              <a:t>Course Knowledge utilized from previous courses</a:t>
            </a:r>
            <a:endParaRPr b="0" lang="en-CA" sz="4400" spc="-1" strike="noStrike">
              <a:latin typeface="Arial"/>
            </a:endParaRPr>
          </a:p>
        </p:txBody>
      </p:sp>
      <p:sp>
        <p:nvSpPr>
          <p:cNvPr id="85" name="CustomShape 2"/>
          <p:cNvSpPr/>
          <p:nvPr/>
        </p:nvSpPr>
        <p:spPr>
          <a:xfrm>
            <a:off x="504000" y="1768680"/>
            <a:ext cx="9069120" cy="4381200"/>
          </a:xfrm>
          <a:prstGeom prst="rect">
            <a:avLst/>
          </a:prstGeom>
          <a:noFill/>
          <a:ln>
            <a:noFill/>
          </a:ln>
        </p:spPr>
        <p:style>
          <a:lnRef idx="0"/>
          <a:fillRef idx="0"/>
          <a:effectRef idx="0"/>
          <a:fontRef idx="minor"/>
        </p:style>
        <p:txBody>
          <a:bodyPr lIns="0" rIns="0" tIns="0" bIns="0">
            <a:normAutofit/>
          </a:bodyPr>
          <a:p>
            <a:pPr marL="432000" indent="-321120">
              <a:lnSpc>
                <a:spcPct val="100000"/>
              </a:lnSpc>
              <a:spcBef>
                <a:spcPts val="1417"/>
              </a:spcBef>
              <a:buClr>
                <a:srgbClr val="000000"/>
              </a:buClr>
              <a:buSzPct val="45000"/>
              <a:buFont typeface="Wingdings" charset="2"/>
              <a:buChar char=""/>
            </a:pPr>
            <a:r>
              <a:rPr b="0" lang="en-CA" sz="3200" spc="-1" strike="noStrike">
                <a:solidFill>
                  <a:srgbClr val="000000"/>
                </a:solidFill>
                <a:latin typeface="Arial"/>
                <a:ea typeface="DejaVu Sans"/>
              </a:rPr>
              <a:t>Technical C</a:t>
            </a:r>
            <a:endParaRPr b="0" lang="en-CA" sz="3200" spc="-1" strike="noStrike">
              <a:latin typeface="Arial"/>
            </a:endParaRPr>
          </a:p>
          <a:p>
            <a:pPr marL="432000" indent="-321120">
              <a:lnSpc>
                <a:spcPct val="100000"/>
              </a:lnSpc>
              <a:spcBef>
                <a:spcPts val="1417"/>
              </a:spcBef>
              <a:buClr>
                <a:srgbClr val="000000"/>
              </a:buClr>
              <a:buSzPct val="45000"/>
              <a:buFont typeface="Wingdings" charset="2"/>
              <a:buChar char=""/>
            </a:pPr>
            <a:r>
              <a:rPr b="0" lang="en-CA" sz="3200" spc="-1" strike="noStrike">
                <a:solidFill>
                  <a:srgbClr val="000000"/>
                </a:solidFill>
                <a:latin typeface="Arial"/>
                <a:ea typeface="DejaVu Sans"/>
              </a:rPr>
              <a:t>Electric Circuit</a:t>
            </a:r>
            <a:endParaRPr b="0" lang="en-CA" sz="3200" spc="-1" strike="noStrike">
              <a:latin typeface="Arial"/>
            </a:endParaRPr>
          </a:p>
          <a:p>
            <a:pPr marL="432000" indent="-321120">
              <a:lnSpc>
                <a:spcPct val="100000"/>
              </a:lnSpc>
              <a:spcBef>
                <a:spcPts val="1417"/>
              </a:spcBef>
              <a:buClr>
                <a:srgbClr val="000000"/>
              </a:buClr>
              <a:buSzPct val="45000"/>
              <a:buFont typeface="Wingdings" charset="2"/>
              <a:buChar char=""/>
            </a:pPr>
            <a:r>
              <a:rPr b="0" lang="en-CA" sz="3200" spc="-1" strike="noStrike">
                <a:solidFill>
                  <a:srgbClr val="000000"/>
                </a:solidFill>
                <a:latin typeface="Arial"/>
                <a:ea typeface="DejaVu Sans"/>
              </a:rPr>
              <a:t>Java Programming</a:t>
            </a:r>
            <a:endParaRPr b="0" lang="en-CA" sz="3200" spc="-1" strike="noStrike">
              <a:latin typeface="Arial"/>
            </a:endParaRPr>
          </a:p>
          <a:p>
            <a:pPr marL="432000" indent="-321120">
              <a:lnSpc>
                <a:spcPct val="100000"/>
              </a:lnSpc>
              <a:spcBef>
                <a:spcPts val="1417"/>
              </a:spcBef>
              <a:buClr>
                <a:srgbClr val="000000"/>
              </a:buClr>
              <a:buSzPct val="45000"/>
              <a:buFont typeface="Wingdings" charset="2"/>
              <a:buChar char=""/>
            </a:pPr>
            <a:r>
              <a:rPr b="0" lang="en-CA" sz="3200" spc="-1" strike="noStrike">
                <a:solidFill>
                  <a:srgbClr val="000000"/>
                </a:solidFill>
                <a:latin typeface="Arial"/>
                <a:ea typeface="DejaVu Sans"/>
              </a:rPr>
              <a:t>Internet Programming</a:t>
            </a:r>
            <a:endParaRPr b="0" lang="en-CA" sz="3200" spc="-1" strike="noStrike">
              <a:latin typeface="Arial"/>
            </a:endParaRPr>
          </a:p>
          <a:p>
            <a:pPr marL="432000" indent="-321120">
              <a:lnSpc>
                <a:spcPct val="100000"/>
              </a:lnSpc>
              <a:spcBef>
                <a:spcPts val="1417"/>
              </a:spcBef>
              <a:buClr>
                <a:srgbClr val="000000"/>
              </a:buClr>
              <a:buSzPct val="45000"/>
              <a:buFont typeface="Wingdings" charset="2"/>
              <a:buChar char=""/>
            </a:pPr>
            <a:r>
              <a:rPr b="0" lang="en-CA" sz="3200" spc="-1" strike="noStrike">
                <a:solidFill>
                  <a:srgbClr val="000000"/>
                </a:solidFill>
                <a:latin typeface="Arial"/>
                <a:ea typeface="DejaVu Sans"/>
              </a:rPr>
              <a:t>Database with Java</a:t>
            </a:r>
            <a:endParaRPr b="0" lang="en-CA" sz="3200" spc="-1" strike="noStrike">
              <a:latin typeface="Arial"/>
            </a:endParaRPr>
          </a:p>
        </p:txBody>
      </p:sp>
    </p:spTree>
  </p:cSld>
  <p:timing>
    <p:tnLst>
      <p:par>
        <p:cTn id="23" dur="indefinite" restart="never" nodeType="tmRoot">
          <p:childTnLst>
            <p:seq>
              <p:cTn id="24" nodeType="mainSeq"/>
              <p:prevCondLst>
                <p:cond delay="0" evt="onPrev">
                  <p:tgtEl>
                    <p:sldTgt/>
                  </p:tgtEl>
                </p:cond>
              </p:prevCondLst>
              <p:nextCondLst>
                <p:cond delay="0" evt="onNext">
                  <p:tgtEl>
                    <p:sldTgt/>
                  </p:tgtEl>
                </p:cond>
              </p:nextCondLst>
            </p:seq>
          </p:childTnLst>
        </p:cTn>
      </p:par>
    </p:tnLst>
  </p:timing>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 name="CustomShape 1"/>
          <p:cNvSpPr/>
          <p:nvPr/>
        </p:nvSpPr>
        <p:spPr>
          <a:xfrm>
            <a:off x="720000" y="300960"/>
            <a:ext cx="8852040" cy="1258920"/>
          </a:xfrm>
          <a:prstGeom prst="rect">
            <a:avLst/>
          </a:prstGeom>
          <a:noFill/>
          <a:ln>
            <a:noFill/>
          </a:ln>
        </p:spPr>
        <p:style>
          <a:lnRef idx="0"/>
          <a:fillRef idx="0"/>
          <a:effectRef idx="0"/>
          <a:fontRef idx="minor"/>
        </p:style>
        <p:txBody>
          <a:bodyPr lIns="0" rIns="0" tIns="0" bIns="0" anchor="ctr"/>
          <a:p>
            <a:r>
              <a:rPr b="1" lang="en-CA" sz="4400" spc="-1" strike="noStrike">
                <a:solidFill>
                  <a:srgbClr val="ffffff"/>
                </a:solidFill>
                <a:latin typeface="Open Sans"/>
                <a:ea typeface="DejaVu Sans"/>
              </a:rPr>
              <a:t>Introduction</a:t>
            </a:r>
            <a:endParaRPr b="0" lang="en-CA" sz="4400" spc="-1" strike="noStrike">
              <a:latin typeface="Arial"/>
            </a:endParaRPr>
          </a:p>
        </p:txBody>
      </p:sp>
      <p:sp>
        <p:nvSpPr>
          <p:cNvPr id="45" name="CustomShape 2"/>
          <p:cNvSpPr/>
          <p:nvPr/>
        </p:nvSpPr>
        <p:spPr>
          <a:xfrm>
            <a:off x="720000" y="2160000"/>
            <a:ext cx="8636400" cy="4381200"/>
          </a:xfrm>
          <a:prstGeom prst="rect">
            <a:avLst/>
          </a:prstGeom>
          <a:noFill/>
          <a:ln>
            <a:noFill/>
          </a:ln>
        </p:spPr>
        <p:style>
          <a:lnRef idx="0"/>
          <a:fillRef idx="0"/>
          <a:effectRef idx="0"/>
          <a:fontRef idx="minor"/>
        </p:style>
        <p:txBody>
          <a:bodyPr lIns="0" rIns="0" tIns="0" bIns="0"/>
          <a:p>
            <a:pPr marL="432000" indent="-320400">
              <a:lnSpc>
                <a:spcPct val="100000"/>
              </a:lnSpc>
              <a:spcAft>
                <a:spcPts val="1414"/>
              </a:spcAft>
              <a:buClr>
                <a:srgbClr val="ef2929"/>
              </a:buClr>
              <a:buSzPct val="45000"/>
              <a:buFont typeface="Wingdings" charset="2"/>
              <a:buChar char=""/>
            </a:pPr>
            <a:r>
              <a:rPr b="0" lang="en-CA" sz="2800" spc="-1" strike="noStrike">
                <a:solidFill>
                  <a:srgbClr val="333333"/>
                </a:solidFill>
                <a:latin typeface="Open Sans"/>
                <a:ea typeface="DejaVu Sans"/>
              </a:rPr>
              <a:t>PiRover is a rover controlled by a raspberry pi. It is integrated with Bluetooth connection using an Android app called “PiRover”. This project can be used for emergency purposes and any exploration activities. The PiRover can be controlled manually and automatically.</a:t>
            </a:r>
            <a:endParaRPr b="0" lang="en-CA" sz="2800" spc="-1" strike="noStrike">
              <a:latin typeface="Arial"/>
            </a:endParaRPr>
          </a:p>
        </p:txBody>
      </p:sp>
    </p:spTree>
  </p:cSld>
  <p:timing>
    <p:tnLst>
      <p:par>
        <p:cTn id="3" dur="indefinite" restart="never" nodeType="tmRoot">
          <p:childTnLst>
            <p:seq>
              <p:cTn id="4" nodeType="mainSeq"/>
              <p:prevCondLst>
                <p:cond delay="0" evt="onPrev">
                  <p:tgtEl>
                    <p:sldTgt/>
                  </p:tgtEl>
                </p:cond>
              </p:prevCondLst>
              <p:nextCondLst>
                <p:cond delay="0" evt="onNext">
                  <p:tgtEl>
                    <p:sldTgt/>
                  </p:tgtEl>
                </p:cond>
              </p:nextCondLst>
            </p:seq>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 name="CustomShape 1"/>
          <p:cNvSpPr/>
          <p:nvPr/>
        </p:nvSpPr>
        <p:spPr>
          <a:xfrm>
            <a:off x="720000" y="300960"/>
            <a:ext cx="8852040" cy="1258920"/>
          </a:xfrm>
          <a:prstGeom prst="rect">
            <a:avLst/>
          </a:prstGeom>
          <a:noFill/>
          <a:ln>
            <a:noFill/>
          </a:ln>
        </p:spPr>
        <p:style>
          <a:lnRef idx="0"/>
          <a:fillRef idx="0"/>
          <a:effectRef idx="0"/>
          <a:fontRef idx="minor"/>
        </p:style>
        <p:txBody>
          <a:bodyPr lIns="0" rIns="0" tIns="0" bIns="0" anchor="ctr"/>
          <a:p>
            <a:r>
              <a:rPr b="1" lang="en-CA" sz="4400" spc="-1" strike="noStrike">
                <a:solidFill>
                  <a:srgbClr val="ffffff"/>
                </a:solidFill>
                <a:latin typeface="Open Sans"/>
                <a:ea typeface="DejaVu Sans"/>
              </a:rPr>
              <a:t>Budget (saved $33.79)</a:t>
            </a:r>
            <a:endParaRPr b="0" lang="en-CA" sz="4400" spc="-1" strike="noStrike">
              <a:latin typeface="Arial"/>
            </a:endParaRPr>
          </a:p>
        </p:txBody>
      </p:sp>
      <p:sp>
        <p:nvSpPr>
          <p:cNvPr id="47" name="CustomShape 2"/>
          <p:cNvSpPr/>
          <p:nvPr/>
        </p:nvSpPr>
        <p:spPr>
          <a:xfrm>
            <a:off x="720000" y="2160000"/>
            <a:ext cx="8636400" cy="4381200"/>
          </a:xfrm>
          <a:prstGeom prst="rect">
            <a:avLst/>
          </a:prstGeom>
          <a:noFill/>
          <a:ln>
            <a:noFill/>
          </a:ln>
        </p:spPr>
        <p:style>
          <a:lnRef idx="0"/>
          <a:fillRef idx="0"/>
          <a:effectRef idx="0"/>
          <a:fontRef idx="minor"/>
        </p:style>
      </p:sp>
      <p:pic>
        <p:nvPicPr>
          <p:cNvPr id="48" name="" descr=""/>
          <p:cNvPicPr/>
          <p:nvPr/>
        </p:nvPicPr>
        <p:blipFill>
          <a:blip r:embed="rId1"/>
          <a:stretch/>
        </p:blipFill>
        <p:spPr>
          <a:xfrm>
            <a:off x="575640" y="1944000"/>
            <a:ext cx="9071280" cy="4890960"/>
          </a:xfrm>
          <a:prstGeom prst="rect">
            <a:avLst/>
          </a:prstGeom>
          <a:ln>
            <a:noFill/>
          </a:ln>
        </p:spPr>
      </p:pic>
    </p:spTree>
  </p:cSld>
  <p:timing>
    <p:tnLst>
      <p:par>
        <p:cTn id="5" dur="indefinite" restart="never" nodeType="tmRoot">
          <p:childTnLst>
            <p:seq>
              <p:cTn id="6" nodeType="mainSeq"/>
              <p:prevCondLst>
                <p:cond delay="0" evt="onPrev">
                  <p:tgtEl>
                    <p:sldTgt/>
                  </p:tgtEl>
                </p:cond>
              </p:prevCondLst>
              <p:nextCondLst>
                <p:cond delay="0"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 name="CustomShape 1"/>
          <p:cNvSpPr/>
          <p:nvPr/>
        </p:nvSpPr>
        <p:spPr>
          <a:xfrm>
            <a:off x="792000" y="249480"/>
            <a:ext cx="8852040" cy="1258920"/>
          </a:xfrm>
          <a:prstGeom prst="rect">
            <a:avLst/>
          </a:prstGeom>
          <a:noFill/>
          <a:ln>
            <a:noFill/>
          </a:ln>
        </p:spPr>
        <p:style>
          <a:lnRef idx="0"/>
          <a:fillRef idx="0"/>
          <a:effectRef idx="0"/>
          <a:fontRef idx="minor"/>
        </p:style>
        <p:txBody>
          <a:bodyPr lIns="0" rIns="0" tIns="0" bIns="0" anchor="ctr"/>
          <a:p>
            <a:r>
              <a:rPr b="1" lang="en-CA" sz="4400" spc="-1" strike="noStrike">
                <a:solidFill>
                  <a:srgbClr val="ffffff"/>
                </a:solidFill>
                <a:latin typeface="Open Sans"/>
                <a:ea typeface="DejaVu Sans"/>
              </a:rPr>
              <a:t>Schedule</a:t>
            </a:r>
            <a:endParaRPr b="0" lang="en-CA" sz="4400" spc="-1" strike="noStrike">
              <a:latin typeface="Arial"/>
            </a:endParaRPr>
          </a:p>
        </p:txBody>
      </p:sp>
      <p:sp>
        <p:nvSpPr>
          <p:cNvPr id="50" name="CustomShape 2"/>
          <p:cNvSpPr/>
          <p:nvPr/>
        </p:nvSpPr>
        <p:spPr>
          <a:xfrm>
            <a:off x="720000" y="2160000"/>
            <a:ext cx="8636400" cy="4381200"/>
          </a:xfrm>
          <a:prstGeom prst="rect">
            <a:avLst/>
          </a:prstGeom>
          <a:noFill/>
          <a:ln>
            <a:noFill/>
          </a:ln>
        </p:spPr>
        <p:style>
          <a:lnRef idx="0"/>
          <a:fillRef idx="0"/>
          <a:effectRef idx="0"/>
          <a:fontRef idx="minor"/>
        </p:style>
      </p:sp>
      <p:sp>
        <p:nvSpPr>
          <p:cNvPr id="51" name="CustomShape 3"/>
          <p:cNvSpPr/>
          <p:nvPr/>
        </p:nvSpPr>
        <p:spPr>
          <a:xfrm>
            <a:off x="505080" y="1584000"/>
            <a:ext cx="9068760" cy="846360"/>
          </a:xfrm>
          <a:prstGeom prst="rect">
            <a:avLst/>
          </a:prstGeom>
          <a:noFill/>
          <a:ln>
            <a:noFill/>
          </a:ln>
        </p:spPr>
        <p:style>
          <a:lnRef idx="0"/>
          <a:fillRef idx="0"/>
          <a:effectRef idx="0"/>
          <a:fontRef idx="minor"/>
        </p:style>
      </p:sp>
      <p:pic>
        <p:nvPicPr>
          <p:cNvPr id="52" name="" descr=""/>
          <p:cNvPicPr/>
          <p:nvPr/>
        </p:nvPicPr>
        <p:blipFill>
          <a:blip r:embed="rId1"/>
          <a:stretch/>
        </p:blipFill>
        <p:spPr>
          <a:xfrm>
            <a:off x="1638000" y="1711080"/>
            <a:ext cx="7072920" cy="5343840"/>
          </a:xfrm>
          <a:prstGeom prst="rect">
            <a:avLst/>
          </a:prstGeom>
          <a:ln>
            <a:noFill/>
          </a:ln>
        </p:spPr>
      </p:pic>
    </p:spTree>
  </p:cSld>
  <p:timing>
    <p:tnLst>
      <p:par>
        <p:cTn id="7" dur="indefinite" restart="never" nodeType="tmRoot">
          <p:childTnLst>
            <p:seq>
              <p:cTn id="8" nodeType="mainSeq"/>
              <p:prevCondLst>
                <p:cond delay="0" evt="onPrev">
                  <p:tgtEl>
                    <p:sldTgt/>
                  </p:tgtEl>
                </p:cond>
              </p:prevCondLst>
              <p:nextCondLst>
                <p:cond delay="0"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 name="CustomShape 1"/>
          <p:cNvSpPr/>
          <p:nvPr/>
        </p:nvSpPr>
        <p:spPr>
          <a:xfrm>
            <a:off x="792000" y="249480"/>
            <a:ext cx="8852040" cy="1258920"/>
          </a:xfrm>
          <a:prstGeom prst="rect">
            <a:avLst/>
          </a:prstGeom>
          <a:noFill/>
          <a:ln>
            <a:noFill/>
          </a:ln>
        </p:spPr>
        <p:style>
          <a:lnRef idx="0"/>
          <a:fillRef idx="0"/>
          <a:effectRef idx="0"/>
          <a:fontRef idx="minor"/>
        </p:style>
        <p:txBody>
          <a:bodyPr lIns="0" rIns="0" tIns="0" bIns="0" anchor="ctr"/>
          <a:p>
            <a:r>
              <a:rPr b="1" lang="en-CA" sz="4400" spc="-1" strike="noStrike">
                <a:solidFill>
                  <a:srgbClr val="ffffff"/>
                </a:solidFill>
                <a:latin typeface="Open Sans"/>
                <a:ea typeface="DejaVu Sans"/>
              </a:rPr>
              <a:t>Schedule</a:t>
            </a:r>
            <a:endParaRPr b="0" lang="en-CA" sz="4400" spc="-1" strike="noStrike">
              <a:latin typeface="Arial"/>
            </a:endParaRPr>
          </a:p>
        </p:txBody>
      </p:sp>
      <p:sp>
        <p:nvSpPr>
          <p:cNvPr id="54" name="CustomShape 2"/>
          <p:cNvSpPr/>
          <p:nvPr/>
        </p:nvSpPr>
        <p:spPr>
          <a:xfrm>
            <a:off x="720000" y="2160000"/>
            <a:ext cx="8636400" cy="4381200"/>
          </a:xfrm>
          <a:prstGeom prst="rect">
            <a:avLst/>
          </a:prstGeom>
          <a:noFill/>
          <a:ln>
            <a:noFill/>
          </a:ln>
        </p:spPr>
        <p:style>
          <a:lnRef idx="0"/>
          <a:fillRef idx="0"/>
          <a:effectRef idx="0"/>
          <a:fontRef idx="minor"/>
        </p:style>
      </p:sp>
      <p:sp>
        <p:nvSpPr>
          <p:cNvPr id="55" name="CustomShape 3"/>
          <p:cNvSpPr/>
          <p:nvPr/>
        </p:nvSpPr>
        <p:spPr>
          <a:xfrm>
            <a:off x="505080" y="1584000"/>
            <a:ext cx="9068760" cy="846360"/>
          </a:xfrm>
          <a:prstGeom prst="rect">
            <a:avLst/>
          </a:prstGeom>
          <a:noFill/>
          <a:ln>
            <a:noFill/>
          </a:ln>
        </p:spPr>
        <p:style>
          <a:lnRef idx="0"/>
          <a:fillRef idx="0"/>
          <a:effectRef idx="0"/>
          <a:fontRef idx="minor"/>
        </p:style>
      </p:sp>
      <p:pic>
        <p:nvPicPr>
          <p:cNvPr id="56" name="" descr=""/>
          <p:cNvPicPr/>
          <p:nvPr/>
        </p:nvPicPr>
        <p:blipFill>
          <a:blip r:embed="rId1"/>
          <a:stretch/>
        </p:blipFill>
        <p:spPr>
          <a:xfrm>
            <a:off x="1512000" y="1728000"/>
            <a:ext cx="7198920" cy="5406840"/>
          </a:xfrm>
          <a:prstGeom prst="rect">
            <a:avLst/>
          </a:prstGeom>
          <a:ln>
            <a:noFill/>
          </a:ln>
        </p:spPr>
      </p:pic>
    </p:spTree>
  </p:cSld>
  <p:timing>
    <p:tnLst>
      <p:par>
        <p:cTn id="9" dur="indefinite" restart="never" nodeType="tmRoot">
          <p:childTnLst>
            <p:seq>
              <p:cTn id="10" nodeType="mainSeq"/>
              <p:prevCondLst>
                <p:cond delay="0" evt="onPrev">
                  <p:tgtEl>
                    <p:sldTgt/>
                  </p:tgtEl>
                </p:cond>
              </p:prevCondLst>
              <p:nextCondLst>
                <p:cond delay="0"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 name="CustomShape 1"/>
          <p:cNvSpPr/>
          <p:nvPr/>
        </p:nvSpPr>
        <p:spPr>
          <a:xfrm>
            <a:off x="792000" y="249480"/>
            <a:ext cx="8852040" cy="1258920"/>
          </a:xfrm>
          <a:prstGeom prst="rect">
            <a:avLst/>
          </a:prstGeom>
          <a:noFill/>
          <a:ln>
            <a:noFill/>
          </a:ln>
        </p:spPr>
        <p:style>
          <a:lnRef idx="0"/>
          <a:fillRef idx="0"/>
          <a:effectRef idx="0"/>
          <a:fontRef idx="minor"/>
        </p:style>
        <p:txBody>
          <a:bodyPr lIns="0" rIns="0" tIns="0" bIns="0" anchor="ctr"/>
          <a:p>
            <a:r>
              <a:rPr b="1" lang="en-CA" sz="4400" spc="-1" strike="noStrike">
                <a:solidFill>
                  <a:srgbClr val="ffffff"/>
                </a:solidFill>
                <a:latin typeface="Open Sans"/>
                <a:ea typeface="DejaVu Sans"/>
              </a:rPr>
              <a:t>PCB</a:t>
            </a:r>
            <a:endParaRPr b="0" lang="en-CA" sz="4400" spc="-1" strike="noStrike">
              <a:latin typeface="Arial"/>
            </a:endParaRPr>
          </a:p>
        </p:txBody>
      </p:sp>
      <p:sp>
        <p:nvSpPr>
          <p:cNvPr id="58" name="CustomShape 2"/>
          <p:cNvSpPr/>
          <p:nvPr/>
        </p:nvSpPr>
        <p:spPr>
          <a:xfrm>
            <a:off x="720000" y="2160000"/>
            <a:ext cx="8636400" cy="4381200"/>
          </a:xfrm>
          <a:prstGeom prst="rect">
            <a:avLst/>
          </a:prstGeom>
          <a:noFill/>
          <a:ln>
            <a:noFill/>
          </a:ln>
        </p:spPr>
        <p:style>
          <a:lnRef idx="0"/>
          <a:fillRef idx="0"/>
          <a:effectRef idx="0"/>
          <a:fontRef idx="minor"/>
        </p:style>
      </p:sp>
      <p:sp>
        <p:nvSpPr>
          <p:cNvPr id="59" name="CustomShape 3"/>
          <p:cNvSpPr/>
          <p:nvPr/>
        </p:nvSpPr>
        <p:spPr>
          <a:xfrm>
            <a:off x="505080" y="1584000"/>
            <a:ext cx="9068760" cy="846360"/>
          </a:xfrm>
          <a:prstGeom prst="rect">
            <a:avLst/>
          </a:prstGeom>
          <a:noFill/>
          <a:ln>
            <a:noFill/>
          </a:ln>
        </p:spPr>
        <p:style>
          <a:lnRef idx="0"/>
          <a:fillRef idx="0"/>
          <a:effectRef idx="0"/>
          <a:fontRef idx="minor"/>
        </p:style>
      </p:sp>
      <p:pic>
        <p:nvPicPr>
          <p:cNvPr id="60" name="" descr=""/>
          <p:cNvPicPr/>
          <p:nvPr/>
        </p:nvPicPr>
        <p:blipFill>
          <a:blip r:embed="rId1"/>
          <a:stretch/>
        </p:blipFill>
        <p:spPr>
          <a:xfrm rot="5400000">
            <a:off x="2649960" y="676800"/>
            <a:ext cx="4952880" cy="7372440"/>
          </a:xfrm>
          <a:prstGeom prst="rect">
            <a:avLst/>
          </a:prstGeom>
          <a:ln>
            <a:noFill/>
          </a:ln>
        </p:spPr>
      </p:pic>
    </p:spTree>
  </p:cSld>
  <p:timing>
    <p:tnLst>
      <p:par>
        <p:cTn id="11" dur="indefinite" restart="never" nodeType="tmRoot">
          <p:childTnLst>
            <p:seq>
              <p:cTn id="12" nodeType="mainSeq"/>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 name="CustomShape 1"/>
          <p:cNvSpPr/>
          <p:nvPr/>
        </p:nvSpPr>
        <p:spPr>
          <a:xfrm>
            <a:off x="792000" y="249480"/>
            <a:ext cx="8852040" cy="1258920"/>
          </a:xfrm>
          <a:prstGeom prst="rect">
            <a:avLst/>
          </a:prstGeom>
          <a:noFill/>
          <a:ln>
            <a:noFill/>
          </a:ln>
        </p:spPr>
        <p:style>
          <a:lnRef idx="0"/>
          <a:fillRef idx="0"/>
          <a:effectRef idx="0"/>
          <a:fontRef idx="minor"/>
        </p:style>
        <p:txBody>
          <a:bodyPr lIns="0" rIns="0" tIns="0" bIns="0" anchor="ctr"/>
          <a:p>
            <a:r>
              <a:rPr b="1" lang="en-CA" sz="4400" spc="-1" strike="noStrike">
                <a:solidFill>
                  <a:srgbClr val="ffffff"/>
                </a:solidFill>
                <a:latin typeface="Open Sans"/>
                <a:ea typeface="DejaVu Sans"/>
              </a:rPr>
              <a:t>UML diagram</a:t>
            </a:r>
            <a:endParaRPr b="0" lang="en-CA" sz="4400" spc="-1" strike="noStrike">
              <a:latin typeface="Arial"/>
            </a:endParaRPr>
          </a:p>
        </p:txBody>
      </p:sp>
      <p:sp>
        <p:nvSpPr>
          <p:cNvPr id="62" name="CustomShape 2"/>
          <p:cNvSpPr/>
          <p:nvPr/>
        </p:nvSpPr>
        <p:spPr>
          <a:xfrm>
            <a:off x="720000" y="2160000"/>
            <a:ext cx="8636400" cy="4381200"/>
          </a:xfrm>
          <a:prstGeom prst="rect">
            <a:avLst/>
          </a:prstGeom>
          <a:noFill/>
          <a:ln>
            <a:noFill/>
          </a:ln>
        </p:spPr>
        <p:style>
          <a:lnRef idx="0"/>
          <a:fillRef idx="0"/>
          <a:effectRef idx="0"/>
          <a:fontRef idx="minor"/>
        </p:style>
      </p:sp>
      <p:sp>
        <p:nvSpPr>
          <p:cNvPr id="63" name="CustomShape 3"/>
          <p:cNvSpPr/>
          <p:nvPr/>
        </p:nvSpPr>
        <p:spPr>
          <a:xfrm>
            <a:off x="505080" y="1584000"/>
            <a:ext cx="9068760" cy="846360"/>
          </a:xfrm>
          <a:prstGeom prst="rect">
            <a:avLst/>
          </a:prstGeom>
          <a:noFill/>
          <a:ln>
            <a:noFill/>
          </a:ln>
        </p:spPr>
        <p:style>
          <a:lnRef idx="0"/>
          <a:fillRef idx="0"/>
          <a:effectRef idx="0"/>
          <a:fontRef idx="minor"/>
        </p:style>
      </p:sp>
    </p:spTree>
  </p:cSld>
  <p:timing>
    <p:tnLst>
      <p:par>
        <p:cTn id="13" dur="indefinite" restart="never" nodeType="tmRoot">
          <p:childTnLst>
            <p:seq>
              <p:cTn id="14" nodeType="mainSeq"/>
              <p:prevCondLst>
                <p:cond delay="0" evt="onPrev">
                  <p:tgtEl>
                    <p:sldTgt/>
                  </p:tgtEl>
                </p:cond>
              </p:prevCondLst>
              <p:nextCondLst>
                <p:cond delay="0"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4" name="CustomShape 1"/>
          <p:cNvSpPr/>
          <p:nvPr/>
        </p:nvSpPr>
        <p:spPr>
          <a:xfrm>
            <a:off x="792000" y="249480"/>
            <a:ext cx="8852040" cy="1258920"/>
          </a:xfrm>
          <a:prstGeom prst="rect">
            <a:avLst/>
          </a:prstGeom>
          <a:noFill/>
          <a:ln>
            <a:noFill/>
          </a:ln>
        </p:spPr>
        <p:style>
          <a:lnRef idx="0"/>
          <a:fillRef idx="0"/>
          <a:effectRef idx="0"/>
          <a:fontRef idx="minor"/>
        </p:style>
        <p:txBody>
          <a:bodyPr lIns="0" rIns="0" tIns="0" bIns="0" anchor="ctr"/>
          <a:p>
            <a:r>
              <a:rPr b="1" lang="en-CA" sz="4400" spc="-1" strike="noStrike">
                <a:solidFill>
                  <a:srgbClr val="ffffff"/>
                </a:solidFill>
                <a:latin typeface="Open Sans"/>
                <a:ea typeface="DejaVu Sans"/>
              </a:rPr>
              <a:t>Mobile application</a:t>
            </a:r>
            <a:endParaRPr b="0" lang="en-CA" sz="4400" spc="-1" strike="noStrike">
              <a:latin typeface="Arial"/>
            </a:endParaRPr>
          </a:p>
        </p:txBody>
      </p:sp>
      <p:sp>
        <p:nvSpPr>
          <p:cNvPr id="65" name="CustomShape 2"/>
          <p:cNvSpPr/>
          <p:nvPr/>
        </p:nvSpPr>
        <p:spPr>
          <a:xfrm>
            <a:off x="720000" y="2160000"/>
            <a:ext cx="8636400" cy="4381200"/>
          </a:xfrm>
          <a:prstGeom prst="rect">
            <a:avLst/>
          </a:prstGeom>
          <a:noFill/>
          <a:ln>
            <a:noFill/>
          </a:ln>
        </p:spPr>
        <p:style>
          <a:lnRef idx="0"/>
          <a:fillRef idx="0"/>
          <a:effectRef idx="0"/>
          <a:fontRef idx="minor"/>
        </p:style>
      </p:sp>
      <p:sp>
        <p:nvSpPr>
          <p:cNvPr id="66" name="CustomShape 3"/>
          <p:cNvSpPr/>
          <p:nvPr/>
        </p:nvSpPr>
        <p:spPr>
          <a:xfrm>
            <a:off x="505080" y="1584000"/>
            <a:ext cx="9068760" cy="846360"/>
          </a:xfrm>
          <a:prstGeom prst="rect">
            <a:avLst/>
          </a:prstGeom>
          <a:noFill/>
          <a:ln>
            <a:noFill/>
          </a:ln>
        </p:spPr>
        <p:style>
          <a:lnRef idx="0"/>
          <a:fillRef idx="0"/>
          <a:effectRef idx="0"/>
          <a:fontRef idx="minor"/>
        </p:style>
      </p:sp>
      <p:pic>
        <p:nvPicPr>
          <p:cNvPr id="67" name="" descr=""/>
          <p:cNvPicPr/>
          <p:nvPr/>
        </p:nvPicPr>
        <p:blipFill>
          <a:blip r:embed="rId1"/>
          <a:stretch/>
        </p:blipFill>
        <p:spPr>
          <a:xfrm>
            <a:off x="216000" y="1800000"/>
            <a:ext cx="2879640" cy="5039640"/>
          </a:xfrm>
          <a:prstGeom prst="rect">
            <a:avLst/>
          </a:prstGeom>
          <a:ln>
            <a:noFill/>
          </a:ln>
        </p:spPr>
      </p:pic>
      <p:pic>
        <p:nvPicPr>
          <p:cNvPr id="68" name="" descr=""/>
          <p:cNvPicPr/>
          <p:nvPr/>
        </p:nvPicPr>
        <p:blipFill>
          <a:blip r:embed="rId2"/>
          <a:stretch/>
        </p:blipFill>
        <p:spPr>
          <a:xfrm>
            <a:off x="3528000" y="1800000"/>
            <a:ext cx="2879640" cy="5039640"/>
          </a:xfrm>
          <a:prstGeom prst="rect">
            <a:avLst/>
          </a:prstGeom>
          <a:ln>
            <a:noFill/>
          </a:ln>
        </p:spPr>
      </p:pic>
      <p:pic>
        <p:nvPicPr>
          <p:cNvPr id="69" name="" descr=""/>
          <p:cNvPicPr/>
          <p:nvPr/>
        </p:nvPicPr>
        <p:blipFill>
          <a:blip r:embed="rId3"/>
          <a:stretch/>
        </p:blipFill>
        <p:spPr>
          <a:xfrm>
            <a:off x="6912000" y="1800000"/>
            <a:ext cx="2879640" cy="5039640"/>
          </a:xfrm>
          <a:prstGeom prst="rect">
            <a:avLst/>
          </a:prstGeom>
          <a:ln>
            <a:noFill/>
          </a:ln>
        </p:spPr>
      </p:pic>
    </p:spTree>
  </p:cSld>
  <p:timing>
    <p:tnLst>
      <p:par>
        <p:cTn id="15" dur="indefinite" restart="never" nodeType="tmRoot">
          <p:childTnLst>
            <p:seq>
              <p:cTn id="16" nodeType="mainSeq"/>
              <p:prevCondLst>
                <p:cond delay="0" evt="onPrev">
                  <p:tgtEl>
                    <p:sldTgt/>
                  </p:tgtEl>
                </p:cond>
              </p:prevCondLst>
              <p:nextCondLst>
                <p:cond delay="0" evt="onNext">
                  <p:tgtEl>
                    <p:sldTgt/>
                  </p:tgtEl>
                </p:cond>
              </p:nextCondLst>
            </p:seq>
          </p:childTnLst>
        </p:cTn>
      </p:par>
    </p:tnLst>
  </p:timing>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0" name="CustomShape 1"/>
          <p:cNvSpPr/>
          <p:nvPr/>
        </p:nvSpPr>
        <p:spPr>
          <a:xfrm>
            <a:off x="792000" y="249480"/>
            <a:ext cx="8852040" cy="1258920"/>
          </a:xfrm>
          <a:prstGeom prst="rect">
            <a:avLst/>
          </a:prstGeom>
          <a:noFill/>
          <a:ln>
            <a:noFill/>
          </a:ln>
        </p:spPr>
        <p:style>
          <a:lnRef idx="0"/>
          <a:fillRef idx="0"/>
          <a:effectRef idx="0"/>
          <a:fontRef idx="minor"/>
        </p:style>
        <p:txBody>
          <a:bodyPr lIns="0" rIns="0" tIns="0" bIns="0" anchor="ctr"/>
          <a:p>
            <a:r>
              <a:rPr b="1" lang="en-CA" sz="4400" spc="-1" strike="noStrike">
                <a:solidFill>
                  <a:srgbClr val="ffffff"/>
                </a:solidFill>
                <a:latin typeface="Open Sans"/>
                <a:ea typeface="DejaVu Sans"/>
              </a:rPr>
              <a:t>Database</a:t>
            </a:r>
            <a:endParaRPr b="0" lang="en-CA" sz="4400" spc="-1" strike="noStrike">
              <a:latin typeface="Arial"/>
            </a:endParaRPr>
          </a:p>
        </p:txBody>
      </p:sp>
      <p:sp>
        <p:nvSpPr>
          <p:cNvPr id="71" name="CustomShape 2"/>
          <p:cNvSpPr/>
          <p:nvPr/>
        </p:nvSpPr>
        <p:spPr>
          <a:xfrm>
            <a:off x="720000" y="2160000"/>
            <a:ext cx="8636400" cy="4381200"/>
          </a:xfrm>
          <a:prstGeom prst="rect">
            <a:avLst/>
          </a:prstGeom>
          <a:noFill/>
          <a:ln>
            <a:noFill/>
          </a:ln>
        </p:spPr>
        <p:style>
          <a:lnRef idx="0"/>
          <a:fillRef idx="0"/>
          <a:effectRef idx="0"/>
          <a:fontRef idx="minor"/>
        </p:style>
      </p:sp>
      <p:sp>
        <p:nvSpPr>
          <p:cNvPr id="72" name="CustomShape 3"/>
          <p:cNvSpPr/>
          <p:nvPr/>
        </p:nvSpPr>
        <p:spPr>
          <a:xfrm>
            <a:off x="505080" y="1584000"/>
            <a:ext cx="9068760" cy="846360"/>
          </a:xfrm>
          <a:prstGeom prst="rect">
            <a:avLst/>
          </a:prstGeom>
          <a:noFill/>
          <a:ln>
            <a:noFill/>
          </a:ln>
        </p:spPr>
        <p:style>
          <a:lnRef idx="0"/>
          <a:fillRef idx="0"/>
          <a:effectRef idx="0"/>
          <a:fontRef idx="minor"/>
        </p:style>
      </p:sp>
      <p:pic>
        <p:nvPicPr>
          <p:cNvPr id="73" name="" descr=""/>
          <p:cNvPicPr/>
          <p:nvPr/>
        </p:nvPicPr>
        <p:blipFill>
          <a:blip r:embed="rId1"/>
          <a:stretch/>
        </p:blipFill>
        <p:spPr>
          <a:xfrm>
            <a:off x="1512000" y="1861200"/>
            <a:ext cx="6911640" cy="2314440"/>
          </a:xfrm>
          <a:prstGeom prst="rect">
            <a:avLst/>
          </a:prstGeom>
          <a:ln>
            <a:noFill/>
          </a:ln>
        </p:spPr>
      </p:pic>
      <p:pic>
        <p:nvPicPr>
          <p:cNvPr id="74" name="" descr=""/>
          <p:cNvPicPr/>
          <p:nvPr/>
        </p:nvPicPr>
        <p:blipFill>
          <a:blip r:embed="rId2"/>
          <a:stretch/>
        </p:blipFill>
        <p:spPr>
          <a:xfrm>
            <a:off x="1944000" y="4379760"/>
            <a:ext cx="5962680" cy="2675880"/>
          </a:xfrm>
          <a:prstGeom prst="rect">
            <a:avLst/>
          </a:prstGeom>
          <a:ln>
            <a:noFill/>
          </a:ln>
        </p:spPr>
      </p:pic>
      <p:sp>
        <p:nvSpPr>
          <p:cNvPr id="75" name="CustomShape 4"/>
          <p:cNvSpPr/>
          <p:nvPr/>
        </p:nvSpPr>
        <p:spPr>
          <a:xfrm>
            <a:off x="216000" y="1800000"/>
            <a:ext cx="1151640" cy="596160"/>
          </a:xfrm>
          <a:prstGeom prst="rect">
            <a:avLst/>
          </a:prstGeom>
          <a:noFill/>
          <a:ln>
            <a:noFill/>
          </a:ln>
        </p:spPr>
        <p:style>
          <a:lnRef idx="0"/>
          <a:fillRef idx="0"/>
          <a:effectRef idx="0"/>
          <a:fontRef idx="minor"/>
        </p:style>
        <p:txBody>
          <a:bodyPr lIns="90000" rIns="90000" tIns="45000" bIns="45000"/>
          <a:p>
            <a:r>
              <a:rPr b="0" lang="en-CA" sz="1800" spc="-1" strike="noStrike">
                <a:latin typeface="Arial"/>
              </a:rPr>
              <a:t>pirover table</a:t>
            </a:r>
            <a:endParaRPr b="0" lang="en-CA" sz="1800" spc="-1" strike="noStrike">
              <a:latin typeface="Arial"/>
            </a:endParaRPr>
          </a:p>
        </p:txBody>
      </p:sp>
      <p:sp>
        <p:nvSpPr>
          <p:cNvPr id="76" name="CustomShape 5"/>
          <p:cNvSpPr/>
          <p:nvPr/>
        </p:nvSpPr>
        <p:spPr>
          <a:xfrm>
            <a:off x="216000" y="4464000"/>
            <a:ext cx="1583640" cy="596160"/>
          </a:xfrm>
          <a:prstGeom prst="rect">
            <a:avLst/>
          </a:prstGeom>
          <a:noFill/>
          <a:ln>
            <a:noFill/>
          </a:ln>
        </p:spPr>
        <p:style>
          <a:lnRef idx="0"/>
          <a:fillRef idx="0"/>
          <a:effectRef idx="0"/>
          <a:fontRef idx="minor"/>
        </p:style>
        <p:txBody>
          <a:bodyPr lIns="90000" rIns="90000" tIns="45000" bIns="45000"/>
          <a:p>
            <a:r>
              <a:rPr b="0" lang="en-CA" sz="1800" spc="-1" strike="noStrike">
                <a:latin typeface="Arial"/>
              </a:rPr>
              <a:t>Piroverlog table</a:t>
            </a:r>
            <a:endParaRPr b="0" lang="en-CA" sz="1800" spc="-1" strike="noStrike">
              <a:latin typeface="Arial"/>
            </a:endParaRPr>
          </a:p>
        </p:txBody>
      </p:sp>
    </p:spTree>
  </p:cSld>
  <p:timing>
    <p:tnLst>
      <p:par>
        <p:cTn id="17" dur="indefinite" restart="never" nodeType="tmRoot">
          <p:childTnLst>
            <p:seq>
              <p:cTn id="18" nodeType="mainSeq"/>
              <p:prevCondLst>
                <p:cond delay="0" evt="onPrev">
                  <p:tgtEl>
                    <p:sldTgt/>
                  </p:tgtEl>
                </p:cond>
              </p:prevCondLst>
              <p:nextCondLst>
                <p:cond delay="0"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184</TotalTime>
  <Application>LibreOffice/5.4.1.2$Windows_X86_64 LibreOffice_project/ea7cb86e6eeb2bf3a5af73a8f7777ac570321527</Applicat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2018-01-08T17:57:56Z</dcterms:created>
  <dc:creator/>
  <dc:description/>
  <dc:language>en-CA</dc:language>
  <cp:lastModifiedBy/>
  <dcterms:modified xsi:type="dcterms:W3CDTF">2018-04-15T18:12:04Z</dcterms:modified>
  <cp:revision>89</cp:revision>
  <dc:subject/>
  <dc:title/>
</cp:coreProperties>
</file>